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4289-DAD0-4654-B1EB-3B107924223E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88A7-59E1-4023-90DF-16DC85832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63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4289-DAD0-4654-B1EB-3B107924223E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88A7-59E1-4023-90DF-16DC85832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2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4289-DAD0-4654-B1EB-3B107924223E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88A7-59E1-4023-90DF-16DC85832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38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4289-DAD0-4654-B1EB-3B107924223E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88A7-59E1-4023-90DF-16DC85832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23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4289-DAD0-4654-B1EB-3B107924223E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88A7-59E1-4023-90DF-16DC85832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81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4289-DAD0-4654-B1EB-3B107924223E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88A7-59E1-4023-90DF-16DC85832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31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4289-DAD0-4654-B1EB-3B107924223E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88A7-59E1-4023-90DF-16DC85832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07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4289-DAD0-4654-B1EB-3B107924223E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88A7-59E1-4023-90DF-16DC85832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4289-DAD0-4654-B1EB-3B107924223E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88A7-59E1-4023-90DF-16DC85832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07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4289-DAD0-4654-B1EB-3B107924223E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88A7-59E1-4023-90DF-16DC85832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28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4289-DAD0-4654-B1EB-3B107924223E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88A7-59E1-4023-90DF-16DC85832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1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A4289-DAD0-4654-B1EB-3B107924223E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188A7-59E1-4023-90DF-16DC85832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0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56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728118" y="214613"/>
            <a:ext cx="1066800" cy="41295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585" y="928385"/>
            <a:ext cx="695864" cy="77776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7" idx="4"/>
          </p:cNvCxnSpPr>
          <p:nvPr/>
        </p:nvCxnSpPr>
        <p:spPr>
          <a:xfrm>
            <a:off x="6261518" y="627568"/>
            <a:ext cx="0" cy="375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73398" y="1605961"/>
            <a:ext cx="13978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 smtClean="0"/>
              <a:t>Open Image</a:t>
            </a:r>
            <a:endParaRPr lang="en-IN" sz="1500" dirty="0"/>
          </a:p>
        </p:txBody>
      </p:sp>
      <p:sp>
        <p:nvSpPr>
          <p:cNvPr id="12" name="Rectangle 11"/>
          <p:cNvSpPr/>
          <p:nvPr/>
        </p:nvSpPr>
        <p:spPr>
          <a:xfrm>
            <a:off x="5506085" y="2299599"/>
            <a:ext cx="1510863" cy="795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image data using tesseract OCR</a:t>
            </a:r>
            <a:endParaRPr lang="en-IN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61517" y="1828215"/>
            <a:ext cx="0" cy="475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01" y="3616520"/>
            <a:ext cx="795069" cy="59309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6259883" y="3117366"/>
            <a:ext cx="1633" cy="477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08646" y="4229938"/>
            <a:ext cx="17024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 smtClean="0"/>
              <a:t>Write  extracted data into Text File</a:t>
            </a:r>
            <a:endParaRPr lang="en-IN" sz="1500" dirty="0"/>
          </a:p>
        </p:txBody>
      </p:sp>
      <p:sp>
        <p:nvSpPr>
          <p:cNvPr id="9" name="Rectangle 8"/>
          <p:cNvSpPr/>
          <p:nvPr/>
        </p:nvSpPr>
        <p:spPr>
          <a:xfrm>
            <a:off x="5506085" y="5227133"/>
            <a:ext cx="1510863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Close Image Application</a:t>
            </a:r>
            <a:endParaRPr lang="en-IN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Arrow Connector 14"/>
          <p:cNvCxnSpPr>
            <a:stCxn id="22" idx="2"/>
            <a:endCxn id="9" idx="0"/>
          </p:cNvCxnSpPr>
          <p:nvPr/>
        </p:nvCxnSpPr>
        <p:spPr>
          <a:xfrm>
            <a:off x="6259883" y="4783936"/>
            <a:ext cx="1634" cy="443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726482" y="6311064"/>
            <a:ext cx="1066800" cy="41295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/>
          <p:cNvCxnSpPr>
            <a:stCxn id="9" idx="2"/>
            <a:endCxn id="23" idx="0"/>
          </p:cNvCxnSpPr>
          <p:nvPr/>
        </p:nvCxnSpPr>
        <p:spPr>
          <a:xfrm flipH="1">
            <a:off x="6259882" y="5876062"/>
            <a:ext cx="1635" cy="4350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74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sowmya kothapalli</dc:creator>
  <cp:lastModifiedBy>sowmya kothapalli</cp:lastModifiedBy>
  <cp:revision>11</cp:revision>
  <dcterms:created xsi:type="dcterms:W3CDTF">2019-10-05T07:27:37Z</dcterms:created>
  <dcterms:modified xsi:type="dcterms:W3CDTF">2019-10-05T10:27:18Z</dcterms:modified>
</cp:coreProperties>
</file>