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59B-2A8C-4EA1-A4BF-35D892DA053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5AF5-6D55-424E-82E1-51D44040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41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59B-2A8C-4EA1-A4BF-35D892DA053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5AF5-6D55-424E-82E1-51D44040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3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59B-2A8C-4EA1-A4BF-35D892DA053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5AF5-6D55-424E-82E1-51D44040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1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59B-2A8C-4EA1-A4BF-35D892DA053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5AF5-6D55-424E-82E1-51D44040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5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59B-2A8C-4EA1-A4BF-35D892DA053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5AF5-6D55-424E-82E1-51D44040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7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59B-2A8C-4EA1-A4BF-35D892DA053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5AF5-6D55-424E-82E1-51D44040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3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59B-2A8C-4EA1-A4BF-35D892DA053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5AF5-6D55-424E-82E1-51D44040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09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59B-2A8C-4EA1-A4BF-35D892DA053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5AF5-6D55-424E-82E1-51D44040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3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59B-2A8C-4EA1-A4BF-35D892DA053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5AF5-6D55-424E-82E1-51D44040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59B-2A8C-4EA1-A4BF-35D892DA053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5AF5-6D55-424E-82E1-51D44040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7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59B-2A8C-4EA1-A4BF-35D892DA053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5AF5-6D55-424E-82E1-51D44040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7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  <a:lum/>
          </a:blip>
          <a:srcRect/>
          <a:stretch>
            <a:fillRect l="-1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D59B-2A8C-4EA1-A4BF-35D892DA053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5AF5-6D55-424E-82E1-51D440403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4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Order Book System</a:t>
            </a:r>
            <a:br>
              <a:rPr lang="en-US" dirty="0" smtClean="0"/>
            </a:br>
            <a:r>
              <a:rPr lang="en-US" dirty="0" smtClean="0"/>
              <a:t>(Challenge-2)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4088" y="4941168"/>
            <a:ext cx="3736504" cy="1752600"/>
          </a:xfrm>
        </p:spPr>
        <p:txBody>
          <a:bodyPr/>
          <a:lstStyle/>
          <a:p>
            <a:r>
              <a:rPr lang="en-US" dirty="0" smtClean="0"/>
              <a:t>Team-57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33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9600" dirty="0" smtClean="0"/>
              <a:t>Q &amp; A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78889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Problem Statement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/>
          <a:lstStyle/>
          <a:p>
            <a:pPr marL="285750" indent="-285750"/>
            <a:r>
              <a:rPr lang="en-US" sz="4000" dirty="0" smtClean="0"/>
              <a:t>The problem statement is focused on building a workable Order-Book Management System. </a:t>
            </a:r>
          </a:p>
          <a:p>
            <a:pPr marL="285750" indent="-285750"/>
            <a:r>
              <a:rPr lang="en-IN" sz="4000" dirty="0" smtClean="0"/>
              <a:t>The term Order-Book refers to an electronic list of buy and sell orders for a specific financial instrument like stocks.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3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Introduction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en-IN" dirty="0" smtClean="0"/>
              <a:t>Customers can place new order for stocks purchasing  when market is open and Admin can execute the orders when market is closed.</a:t>
            </a:r>
          </a:p>
          <a:p>
            <a:pPr marL="285750" indent="-285750"/>
            <a:r>
              <a:rPr lang="en-IN" dirty="0" smtClean="0"/>
              <a:t>The market open/close action will be handled by Admin. Once market is closed, no new orders can be placed by Customers</a:t>
            </a:r>
          </a:p>
          <a:p>
            <a:pPr marL="285750" indent="-285750"/>
            <a:r>
              <a:rPr lang="en-IN" dirty="0" smtClean="0"/>
              <a:t>When the market is closed , Admin has to ‘execute’ the orders.</a:t>
            </a:r>
          </a:p>
          <a:p>
            <a:pPr marL="285750" indent="-285750"/>
            <a:r>
              <a:rPr lang="en-IN" dirty="0" smtClean="0"/>
              <a:t>The system focus on only Buying the financial instrument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10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 smtClean="0"/>
              <a:t>Admin Module</a:t>
            </a:r>
          </a:p>
          <a:p>
            <a:r>
              <a:rPr lang="en-US" dirty="0" smtClean="0"/>
              <a:t>Admin can OPEN/CLOSE the Market.</a:t>
            </a:r>
          </a:p>
          <a:p>
            <a:r>
              <a:rPr lang="en-US" dirty="0" smtClean="0"/>
              <a:t>System should not accept any order when ADMIN close the market.</a:t>
            </a:r>
          </a:p>
          <a:p>
            <a:r>
              <a:rPr lang="en-US" dirty="0" smtClean="0"/>
              <a:t>When ADMIN Close the Market, Orders can be processed. Admin can select the stock and see all the orders for the day.</a:t>
            </a:r>
          </a:p>
          <a:p>
            <a:r>
              <a:rPr lang="en-US" dirty="0" smtClean="0"/>
              <a:t>Every Executions of order will accept 2 inputs – Execution </a:t>
            </a:r>
            <a:r>
              <a:rPr lang="en-US" dirty="0" err="1" smtClean="0"/>
              <a:t>Qty</a:t>
            </a:r>
            <a:r>
              <a:rPr lang="en-US" dirty="0" smtClean="0"/>
              <a:t> and Execution Price.</a:t>
            </a:r>
          </a:p>
          <a:p>
            <a:r>
              <a:rPr lang="en-US" dirty="0" smtClean="0"/>
              <a:t>If Execution is added , some orders become REJECTED – if order is LIMIT order and its order price is lower than Execution price. All subsequent Execution will have same execution price. Execution price cant change </a:t>
            </a:r>
          </a:p>
          <a:p>
            <a:r>
              <a:rPr lang="en-US" dirty="0" smtClean="0"/>
              <a:t>The Execution Quantity should be distributed linearly among all accepted order . ACCEPTED Order i.e. all market orders and where LIMIT Order price is greater or equal than Processing Price</a:t>
            </a:r>
          </a:p>
          <a:p>
            <a:r>
              <a:rPr lang="en-US" dirty="0" smtClean="0"/>
              <a:t>System should accept execution till all ACCEPTED Orders gets processed for specific Stock. </a:t>
            </a:r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25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User module</a:t>
            </a:r>
          </a:p>
          <a:p>
            <a:r>
              <a:rPr lang="en-US" sz="2400" dirty="0" smtClean="0"/>
              <a:t>Customer can place new order for any stock when market is open. </a:t>
            </a:r>
          </a:p>
          <a:p>
            <a:r>
              <a:rPr lang="en-US" sz="2400" dirty="0" smtClean="0"/>
              <a:t>Customer need to select the stock and then select the order type  which is either “Limit” or “Market”.</a:t>
            </a:r>
          </a:p>
          <a:p>
            <a:r>
              <a:rPr lang="en-US" sz="2400" dirty="0" smtClean="0"/>
              <a:t>If the selected order type is Limit then the price limit of the customers is to be entered.</a:t>
            </a:r>
          </a:p>
          <a:p>
            <a:r>
              <a:rPr lang="en-US" sz="2400" dirty="0" smtClean="0"/>
              <a:t>And finally the quantity of the stock to be purchased is entered and order is placed.</a:t>
            </a: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09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5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37312"/>
            <a:ext cx="8229600" cy="3929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73810"/>
            <a:ext cx="7704856" cy="41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2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799"/>
            <a:ext cx="6768752" cy="407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5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67814"/>
            <a:ext cx="7560840" cy="39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6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337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Order Book System (Challenge-2)</vt:lpstr>
      <vt:lpstr>Problem Statement</vt:lpstr>
      <vt:lpstr>Introduction</vt:lpstr>
      <vt:lpstr>Modules</vt:lpstr>
      <vt:lpstr>Modules</vt:lpstr>
      <vt:lpstr>Implementation</vt:lpstr>
      <vt:lpstr>Implementation</vt:lpstr>
      <vt:lpstr>Implementation</vt:lpstr>
      <vt:lpstr>Implementation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Book System (Challenge-2)</dc:title>
  <dc:creator>home</dc:creator>
  <cp:lastModifiedBy>home</cp:lastModifiedBy>
  <cp:revision>10</cp:revision>
  <dcterms:created xsi:type="dcterms:W3CDTF">2021-12-19T07:51:49Z</dcterms:created>
  <dcterms:modified xsi:type="dcterms:W3CDTF">2021-12-19T09:11:45Z</dcterms:modified>
</cp:coreProperties>
</file>