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59" r:id="rId6"/>
    <p:sldId id="258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Expectation maximization by Gaussian Mixture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a </a:t>
            </a:r>
            <a:r>
              <a:rPr lang="en-US" dirty="0" smtClean="0"/>
              <a:t>Single Gaussian </a:t>
            </a:r>
            <a:r>
              <a:rPr lang="en-US" dirty="0" smtClean="0"/>
              <a:t>to data</a:t>
            </a:r>
            <a:endParaRPr lang="en-US" dirty="0"/>
          </a:p>
        </p:txBody>
      </p:sp>
      <p:sp>
        <p:nvSpPr>
          <p:cNvPr id="5" name="AutoShape 2" descr="Image result for fitting gaussian to data"/>
          <p:cNvSpPr>
            <a:spLocks noChangeAspect="1" noChangeArrowheads="1"/>
          </p:cNvSpPr>
          <p:nvPr/>
        </p:nvSpPr>
        <p:spPr bwMode="auto">
          <a:xfrm>
            <a:off x="155575" y="-1881188"/>
            <a:ext cx="4829175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86000"/>
            <a:ext cx="48291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55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a Gaussian </a:t>
            </a:r>
            <a:r>
              <a:rPr lang="en-US" u="sng" dirty="0" smtClean="0"/>
              <a:t>Mixture</a:t>
            </a:r>
            <a:r>
              <a:rPr lang="en-US" dirty="0" smtClean="0"/>
              <a:t> to data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030" y="1600200"/>
            <a:ext cx="56388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28800" y="5943600"/>
            <a:ext cx="563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CLUSTERS ARE PEAKS OF THE GAUSSIANS IN THE MIXTURE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8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52" y="1524000"/>
            <a:ext cx="69342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88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Old faithful geyser </a:t>
            </a:r>
            <a:br>
              <a:rPr lang="en-US" dirty="0" smtClean="0"/>
            </a:br>
            <a:r>
              <a:rPr lang="en-US" sz="2700" dirty="0" smtClean="0"/>
              <a:t>(Yellowstone National Park)</a:t>
            </a:r>
            <a:endParaRPr lang="en-US" sz="27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458200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66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a Gaussian to </a:t>
            </a:r>
            <a:r>
              <a:rPr lang="en-US" dirty="0" smtClean="0"/>
              <a:t>data - iteratively</a:t>
            </a:r>
            <a:endParaRPr lang="en-US" dirty="0"/>
          </a:p>
        </p:txBody>
      </p:sp>
      <p:pic>
        <p:nvPicPr>
          <p:cNvPr id="2051" name="Picture 3" descr="D:\BACKUPD\courses\biol_data\clustering\em_gmm\EM_Clustering_of_Old_Faithful_data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86000"/>
            <a:ext cx="3429001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44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Binomial distribution </a:t>
            </a:r>
            <a:r>
              <a:rPr lang="en-US" smtClean="0"/>
              <a:t>– </a:t>
            </a:r>
            <a:br>
              <a:rPr lang="en-US" smtClean="0"/>
            </a:br>
            <a:r>
              <a:rPr lang="en-US" smtClean="0"/>
              <a:t>Normal distribution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59739"/>
            <a:ext cx="7050911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439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40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Expectation maximization by Gaussian Mixture Models</vt:lpstr>
      <vt:lpstr>Fitting a Single Gaussian to data</vt:lpstr>
      <vt:lpstr>Fitting a Gaussian Mixture to data</vt:lpstr>
      <vt:lpstr>PowerPoint Presentation</vt:lpstr>
      <vt:lpstr>Old faithful geyser  (Yellowstone National Park)</vt:lpstr>
      <vt:lpstr>Fitting a Gaussian to data - iteratively</vt:lpstr>
      <vt:lpstr>Binomial distribution –  Normal distribution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Expectation maximization by Gaussian Mixture Models</dc:title>
  <dc:creator>VSRV LAB</dc:creator>
  <cp:lastModifiedBy>VSRV LAB</cp:lastModifiedBy>
  <cp:revision>3</cp:revision>
  <dcterms:created xsi:type="dcterms:W3CDTF">2006-08-16T00:00:00Z</dcterms:created>
  <dcterms:modified xsi:type="dcterms:W3CDTF">2019-02-25T03:58:41Z</dcterms:modified>
</cp:coreProperties>
</file>