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6"/>
  </p:notesMasterIdLst>
  <p:sldIdLst>
    <p:sldId id="300" r:id="rId2"/>
    <p:sldId id="299" r:id="rId3"/>
    <p:sldId id="302" r:id="rId4"/>
    <p:sldId id="281" r:id="rId5"/>
    <p:sldId id="258" r:id="rId6"/>
    <p:sldId id="307" r:id="rId7"/>
    <p:sldId id="282" r:id="rId8"/>
    <p:sldId id="313" r:id="rId9"/>
    <p:sldId id="314" r:id="rId10"/>
    <p:sldId id="259" r:id="rId11"/>
    <p:sldId id="283" r:id="rId12"/>
    <p:sldId id="308" r:id="rId13"/>
    <p:sldId id="285" r:id="rId14"/>
    <p:sldId id="310" r:id="rId15"/>
    <p:sldId id="311" r:id="rId16"/>
    <p:sldId id="265" r:id="rId17"/>
    <p:sldId id="286" r:id="rId18"/>
    <p:sldId id="289" r:id="rId19"/>
    <p:sldId id="291" r:id="rId20"/>
    <p:sldId id="274" r:id="rId21"/>
    <p:sldId id="315" r:id="rId22"/>
    <p:sldId id="305" r:id="rId23"/>
    <p:sldId id="316"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FA7E2-EDB4-48CD-A31E-AC71C0B3602D}" v="2214" dt="2021-03-03T21:32:04.957"/>
    <p1510:client id="{EB972640-57AF-46C0-85DB-E781E49153D7}" v="1445" dt="2021-03-03T22:56:14.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75" autoAdjust="0"/>
    <p:restoredTop sz="94713" autoAdjust="0"/>
  </p:normalViewPr>
  <p:slideViewPr>
    <p:cSldViewPr snapToGrid="0">
      <p:cViewPr varScale="1">
        <p:scale>
          <a:sx n="66" d="100"/>
          <a:sy n="66" d="100"/>
        </p:scale>
        <p:origin x="-485" y="-5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har Rajaram" userId="efb70f557056cf15" providerId="Windows Live" clId="Web-{EB972640-57AF-46C0-85DB-E781E49153D7}"/>
    <pc:docChg chg="addSld delSld modSld sldOrd">
      <pc:chgData name="Sridhar Rajaram" userId="efb70f557056cf15" providerId="Windows Live" clId="Web-{EB972640-57AF-46C0-85DB-E781E49153D7}" dt="2021-03-03T22:56:08.641" v="858" actId="20577"/>
      <pc:docMkLst>
        <pc:docMk/>
      </pc:docMkLst>
      <pc:sldChg chg="addSp modSp">
        <pc:chgData name="Sridhar Rajaram" userId="efb70f557056cf15" providerId="Windows Live" clId="Web-{EB972640-57AF-46C0-85DB-E781E49153D7}" dt="2021-03-03T22:06:22.867" v="220" actId="20577"/>
        <pc:sldMkLst>
          <pc:docMk/>
          <pc:sldMk cId="3834242017" sldId="259"/>
        </pc:sldMkLst>
        <pc:spChg chg="mod">
          <ac:chgData name="Sridhar Rajaram" userId="efb70f557056cf15" providerId="Windows Live" clId="Web-{EB972640-57AF-46C0-85DB-E781E49153D7}" dt="2021-03-03T22:06:22.867" v="220" actId="20577"/>
          <ac:spMkLst>
            <pc:docMk/>
            <pc:sldMk cId="3834242017" sldId="259"/>
            <ac:spMk id="3" creationId="{A4D15648-369B-4F30-9F69-6688BBC313D5}"/>
          </ac:spMkLst>
        </pc:spChg>
        <pc:spChg chg="mod">
          <ac:chgData name="Sridhar Rajaram" userId="efb70f557056cf15" providerId="Windows Live" clId="Web-{EB972640-57AF-46C0-85DB-E781E49153D7}" dt="2021-03-03T21:34:35.838" v="16" actId="1076"/>
          <ac:spMkLst>
            <pc:docMk/>
            <pc:sldMk cId="3834242017" sldId="259"/>
            <ac:spMk id="6" creationId="{A0A39504-33DA-417D-93D7-6539A154456B}"/>
          </ac:spMkLst>
        </pc:spChg>
        <pc:spChg chg="add mod">
          <ac:chgData name="Sridhar Rajaram" userId="efb70f557056cf15" providerId="Windows Live" clId="Web-{EB972640-57AF-46C0-85DB-E781E49153D7}" dt="2021-03-03T21:35:59.277" v="41" actId="20577"/>
          <ac:spMkLst>
            <pc:docMk/>
            <pc:sldMk cId="3834242017" sldId="259"/>
            <ac:spMk id="7" creationId="{B8FC1A9C-90D6-4819-BE44-4A7934544717}"/>
          </ac:spMkLst>
        </pc:spChg>
        <pc:picChg chg="mod">
          <ac:chgData name="Sridhar Rajaram" userId="efb70f557056cf15" providerId="Windows Live" clId="Web-{EB972640-57AF-46C0-85DB-E781E49153D7}" dt="2021-03-03T21:34:40.338" v="17" actId="1076"/>
          <ac:picMkLst>
            <pc:docMk/>
            <pc:sldMk cId="3834242017" sldId="259"/>
            <ac:picMk id="5" creationId="{08287CB7-ED70-493B-BCAD-5534BDFF2738}"/>
          </ac:picMkLst>
        </pc:picChg>
      </pc:sldChg>
      <pc:sldChg chg="delSp modSp add del replId">
        <pc:chgData name="Sridhar Rajaram" userId="efb70f557056cf15" providerId="Windows Live" clId="Web-{EB972640-57AF-46C0-85DB-E781E49153D7}" dt="2021-03-03T21:36:00.355" v="42"/>
        <pc:sldMkLst>
          <pc:docMk/>
          <pc:sldMk cId="92500536" sldId="260"/>
        </pc:sldMkLst>
        <pc:spChg chg="del">
          <ac:chgData name="Sridhar Rajaram" userId="efb70f557056cf15" providerId="Windows Live" clId="Web-{EB972640-57AF-46C0-85DB-E781E49153D7}" dt="2021-03-03T21:35:13.885" v="22"/>
          <ac:spMkLst>
            <pc:docMk/>
            <pc:sldMk cId="92500536" sldId="260"/>
            <ac:spMk id="3" creationId="{A4D15648-369B-4F30-9F69-6688BBC313D5}"/>
          </ac:spMkLst>
        </pc:spChg>
        <pc:picChg chg="mod">
          <ac:chgData name="Sridhar Rajaram" userId="efb70f557056cf15" providerId="Windows Live" clId="Web-{EB972640-57AF-46C0-85DB-E781E49153D7}" dt="2021-03-03T21:35:22.776" v="23" actId="1076"/>
          <ac:picMkLst>
            <pc:docMk/>
            <pc:sldMk cId="92500536" sldId="260"/>
            <ac:picMk id="5" creationId="{08287CB7-ED70-493B-BCAD-5534BDFF2738}"/>
          </ac:picMkLst>
        </pc:picChg>
      </pc:sldChg>
      <pc:sldChg chg="addSp delSp modSp add replId">
        <pc:chgData name="Sridhar Rajaram" userId="efb70f557056cf15" providerId="Windows Live" clId="Web-{EB972640-57AF-46C0-85DB-E781E49153D7}" dt="2021-03-03T22:56:08.641" v="858" actId="20577"/>
        <pc:sldMkLst>
          <pc:docMk/>
          <pc:sldMk cId="3869652149" sldId="260"/>
        </pc:sldMkLst>
        <pc:spChg chg="add del mod">
          <ac:chgData name="Sridhar Rajaram" userId="efb70f557056cf15" providerId="Windows Live" clId="Web-{EB972640-57AF-46C0-85DB-E781E49153D7}" dt="2021-03-03T21:38:50.313" v="106"/>
          <ac:spMkLst>
            <pc:docMk/>
            <pc:sldMk cId="3869652149" sldId="260"/>
            <ac:spMk id="2" creationId="{3335FF52-4E58-4D8E-A70B-25EBFE7D534E}"/>
          </ac:spMkLst>
        </pc:spChg>
        <pc:spChg chg="mod">
          <ac:chgData name="Sridhar Rajaram" userId="efb70f557056cf15" providerId="Windows Live" clId="Web-{EB972640-57AF-46C0-85DB-E781E49153D7}" dt="2021-03-03T21:40:31.378" v="131" actId="1076"/>
          <ac:spMkLst>
            <pc:docMk/>
            <pc:sldMk cId="3869652149" sldId="260"/>
            <ac:spMk id="3" creationId="{A4D15648-369B-4F30-9F69-6688BBC313D5}"/>
          </ac:spMkLst>
        </pc:spChg>
        <pc:spChg chg="mod">
          <ac:chgData name="Sridhar Rajaram" userId="efb70f557056cf15" providerId="Windows Live" clId="Web-{EB972640-57AF-46C0-85DB-E781E49153D7}" dt="2021-03-03T21:40:51.738" v="135" actId="1076"/>
          <ac:spMkLst>
            <pc:docMk/>
            <pc:sldMk cId="3869652149" sldId="260"/>
            <ac:spMk id="6" creationId="{A0A39504-33DA-417D-93D7-6539A154456B}"/>
          </ac:spMkLst>
        </pc:spChg>
        <pc:spChg chg="mod">
          <ac:chgData name="Sridhar Rajaram" userId="efb70f557056cf15" providerId="Windows Live" clId="Web-{EB972640-57AF-46C0-85DB-E781E49153D7}" dt="2021-03-03T22:56:04.985" v="857" actId="20577"/>
          <ac:spMkLst>
            <pc:docMk/>
            <pc:sldMk cId="3869652149" sldId="260"/>
            <ac:spMk id="7" creationId="{B8FC1A9C-90D6-4819-BE44-4A7934544717}"/>
          </ac:spMkLst>
        </pc:spChg>
        <pc:spChg chg="add mod">
          <ac:chgData name="Sridhar Rajaram" userId="efb70f557056cf15" providerId="Windows Live" clId="Web-{EB972640-57AF-46C0-85DB-E781E49153D7}" dt="2021-03-03T21:40:34.221" v="132" actId="1076"/>
          <ac:spMkLst>
            <pc:docMk/>
            <pc:sldMk cId="3869652149" sldId="260"/>
            <ac:spMk id="8" creationId="{B566AC23-C084-4E29-A581-CFC134360694}"/>
          </ac:spMkLst>
        </pc:spChg>
        <pc:spChg chg="add mod">
          <ac:chgData name="Sridhar Rajaram" userId="efb70f557056cf15" providerId="Windows Live" clId="Web-{EB972640-57AF-46C0-85DB-E781E49153D7}" dt="2021-03-03T22:56:08.641" v="858" actId="20577"/>
          <ac:spMkLst>
            <pc:docMk/>
            <pc:sldMk cId="3869652149" sldId="260"/>
            <ac:spMk id="9" creationId="{92D66336-A2AF-47AF-A59E-CD8EC8881C45}"/>
          </ac:spMkLst>
        </pc:spChg>
        <pc:picChg chg="add mod">
          <ac:chgData name="Sridhar Rajaram" userId="efb70f557056cf15" providerId="Windows Live" clId="Web-{EB972640-57AF-46C0-85DB-E781E49153D7}" dt="2021-03-03T21:43:27.710" v="150" actId="1076"/>
          <ac:picMkLst>
            <pc:docMk/>
            <pc:sldMk cId="3869652149" sldId="260"/>
            <ac:picMk id="4" creationId="{744A65B6-A6C6-43B4-9154-698651C50655}"/>
          </ac:picMkLst>
        </pc:picChg>
        <pc:picChg chg="mod">
          <ac:chgData name="Sridhar Rajaram" userId="efb70f557056cf15" providerId="Windows Live" clId="Web-{EB972640-57AF-46C0-85DB-E781E49153D7}" dt="2021-03-03T21:43:20.976" v="149" actId="1076"/>
          <ac:picMkLst>
            <pc:docMk/>
            <pc:sldMk cId="3869652149" sldId="260"/>
            <ac:picMk id="5" creationId="{08287CB7-ED70-493B-BCAD-5534BDFF2738}"/>
          </ac:picMkLst>
        </pc:picChg>
      </pc:sldChg>
      <pc:sldChg chg="modSp add replId">
        <pc:chgData name="Sridhar Rajaram" userId="efb70f557056cf15" providerId="Windows Live" clId="Web-{EB972640-57AF-46C0-85DB-E781E49153D7}" dt="2021-03-03T22:55:59.532" v="856" actId="20577"/>
        <pc:sldMkLst>
          <pc:docMk/>
          <pc:sldMk cId="3731981032" sldId="261"/>
        </pc:sldMkLst>
        <pc:spChg chg="mod">
          <ac:chgData name="Sridhar Rajaram" userId="efb70f557056cf15" providerId="Windows Live" clId="Web-{EB972640-57AF-46C0-85DB-E781E49153D7}" dt="2021-03-03T22:06:45.289" v="229" actId="20577"/>
          <ac:spMkLst>
            <pc:docMk/>
            <pc:sldMk cId="3731981032" sldId="261"/>
            <ac:spMk id="3" creationId="{A4D15648-369B-4F30-9F69-6688BBC313D5}"/>
          </ac:spMkLst>
        </pc:spChg>
        <pc:spChg chg="mod">
          <ac:chgData name="Sridhar Rajaram" userId="efb70f557056cf15" providerId="Windows Live" clId="Web-{EB972640-57AF-46C0-85DB-E781E49153D7}" dt="2021-03-03T22:04:13.520" v="168" actId="20577"/>
          <ac:spMkLst>
            <pc:docMk/>
            <pc:sldMk cId="3731981032" sldId="261"/>
            <ac:spMk id="6" creationId="{A0A39504-33DA-417D-93D7-6539A154456B}"/>
          </ac:spMkLst>
        </pc:spChg>
        <pc:spChg chg="mod">
          <ac:chgData name="Sridhar Rajaram" userId="efb70f557056cf15" providerId="Windows Live" clId="Web-{EB972640-57AF-46C0-85DB-E781E49153D7}" dt="2021-03-03T22:55:55.578" v="855" actId="20577"/>
          <ac:spMkLst>
            <pc:docMk/>
            <pc:sldMk cId="3731981032" sldId="261"/>
            <ac:spMk id="7" creationId="{B8FC1A9C-90D6-4819-BE44-4A7934544717}"/>
          </ac:spMkLst>
        </pc:spChg>
        <pc:spChg chg="mod">
          <ac:chgData name="Sridhar Rajaram" userId="efb70f557056cf15" providerId="Windows Live" clId="Web-{EB972640-57AF-46C0-85DB-E781E49153D7}" dt="2021-03-03T22:04:20.020" v="171" actId="1076"/>
          <ac:spMkLst>
            <pc:docMk/>
            <pc:sldMk cId="3731981032" sldId="261"/>
            <ac:spMk id="8" creationId="{B566AC23-C084-4E29-A581-CFC134360694}"/>
          </ac:spMkLst>
        </pc:spChg>
        <pc:spChg chg="mod">
          <ac:chgData name="Sridhar Rajaram" userId="efb70f557056cf15" providerId="Windows Live" clId="Web-{EB972640-57AF-46C0-85DB-E781E49153D7}" dt="2021-03-03T22:55:59.532" v="856" actId="20577"/>
          <ac:spMkLst>
            <pc:docMk/>
            <pc:sldMk cId="3731981032" sldId="261"/>
            <ac:spMk id="9" creationId="{92D66336-A2AF-47AF-A59E-CD8EC8881C45}"/>
          </ac:spMkLst>
        </pc:spChg>
        <pc:picChg chg="mod">
          <ac:chgData name="Sridhar Rajaram" userId="efb70f557056cf15" providerId="Windows Live" clId="Web-{EB972640-57AF-46C0-85DB-E781E49153D7}" dt="2021-03-03T22:04:53.911" v="178" actId="14100"/>
          <ac:picMkLst>
            <pc:docMk/>
            <pc:sldMk cId="3731981032" sldId="261"/>
            <ac:picMk id="4" creationId="{744A65B6-A6C6-43B4-9154-698651C50655}"/>
          </ac:picMkLst>
        </pc:picChg>
        <pc:picChg chg="mod">
          <ac:chgData name="Sridhar Rajaram" userId="efb70f557056cf15" providerId="Windows Live" clId="Web-{EB972640-57AF-46C0-85DB-E781E49153D7}" dt="2021-03-03T22:05:51.803" v="186" actId="14100"/>
          <ac:picMkLst>
            <pc:docMk/>
            <pc:sldMk cId="3731981032" sldId="261"/>
            <ac:picMk id="5" creationId="{08287CB7-ED70-493B-BCAD-5534BDFF2738}"/>
          </ac:picMkLst>
        </pc:picChg>
      </pc:sldChg>
      <pc:sldChg chg="modSp add replId">
        <pc:chgData name="Sridhar Rajaram" userId="efb70f557056cf15" providerId="Windows Live" clId="Web-{EB972640-57AF-46C0-85DB-E781E49153D7}" dt="2021-03-03T22:55:48.203" v="854" actId="20577"/>
        <pc:sldMkLst>
          <pc:docMk/>
          <pc:sldMk cId="2052669667" sldId="262"/>
        </pc:sldMkLst>
        <pc:spChg chg="mod">
          <ac:chgData name="Sridhar Rajaram" userId="efb70f557056cf15" providerId="Windows Live" clId="Web-{EB972640-57AF-46C0-85DB-E781E49153D7}" dt="2021-03-03T22:07:02.711" v="237" actId="20577"/>
          <ac:spMkLst>
            <pc:docMk/>
            <pc:sldMk cId="2052669667" sldId="262"/>
            <ac:spMk id="3" creationId="{A4D15648-369B-4F30-9F69-6688BBC313D5}"/>
          </ac:spMkLst>
        </pc:spChg>
        <pc:spChg chg="mod">
          <ac:chgData name="Sridhar Rajaram" userId="efb70f557056cf15" providerId="Windows Live" clId="Web-{EB972640-57AF-46C0-85DB-E781E49153D7}" dt="2021-03-03T22:08:26.479" v="248" actId="20577"/>
          <ac:spMkLst>
            <pc:docMk/>
            <pc:sldMk cId="2052669667" sldId="262"/>
            <ac:spMk id="6" creationId="{A0A39504-33DA-417D-93D7-6539A154456B}"/>
          </ac:spMkLst>
        </pc:spChg>
        <pc:spChg chg="mod">
          <ac:chgData name="Sridhar Rajaram" userId="efb70f557056cf15" providerId="Windows Live" clId="Web-{EB972640-57AF-46C0-85DB-E781E49153D7}" dt="2021-03-03T22:55:41.547" v="852" actId="20577"/>
          <ac:spMkLst>
            <pc:docMk/>
            <pc:sldMk cId="2052669667" sldId="262"/>
            <ac:spMk id="7" creationId="{B8FC1A9C-90D6-4819-BE44-4A7934544717}"/>
          </ac:spMkLst>
        </pc:spChg>
        <pc:spChg chg="mod">
          <ac:chgData name="Sridhar Rajaram" userId="efb70f557056cf15" providerId="Windows Live" clId="Web-{EB972640-57AF-46C0-85DB-E781E49153D7}" dt="2021-03-03T22:08:30.948" v="251" actId="20577"/>
          <ac:spMkLst>
            <pc:docMk/>
            <pc:sldMk cId="2052669667" sldId="262"/>
            <ac:spMk id="8" creationId="{B566AC23-C084-4E29-A581-CFC134360694}"/>
          </ac:spMkLst>
        </pc:spChg>
        <pc:spChg chg="mod">
          <ac:chgData name="Sridhar Rajaram" userId="efb70f557056cf15" providerId="Windows Live" clId="Web-{EB972640-57AF-46C0-85DB-E781E49153D7}" dt="2021-03-03T22:55:48.203" v="854" actId="20577"/>
          <ac:spMkLst>
            <pc:docMk/>
            <pc:sldMk cId="2052669667" sldId="262"/>
            <ac:spMk id="9" creationId="{92D66336-A2AF-47AF-A59E-CD8EC8881C45}"/>
          </ac:spMkLst>
        </pc:spChg>
        <pc:picChg chg="mod">
          <ac:chgData name="Sridhar Rajaram" userId="efb70f557056cf15" providerId="Windows Live" clId="Web-{EB972640-57AF-46C0-85DB-E781E49153D7}" dt="2021-03-03T22:08:08.838" v="244" actId="14100"/>
          <ac:picMkLst>
            <pc:docMk/>
            <pc:sldMk cId="2052669667" sldId="262"/>
            <ac:picMk id="4" creationId="{744A65B6-A6C6-43B4-9154-698651C50655}"/>
          </ac:picMkLst>
        </pc:picChg>
        <pc:picChg chg="mod">
          <ac:chgData name="Sridhar Rajaram" userId="efb70f557056cf15" providerId="Windows Live" clId="Web-{EB972640-57AF-46C0-85DB-E781E49153D7}" dt="2021-03-03T22:08:12.026" v="245" actId="14100"/>
          <ac:picMkLst>
            <pc:docMk/>
            <pc:sldMk cId="2052669667" sldId="262"/>
            <ac:picMk id="5" creationId="{08287CB7-ED70-493B-BCAD-5534BDFF2738}"/>
          </ac:picMkLst>
        </pc:picChg>
      </pc:sldChg>
      <pc:sldChg chg="modSp add replId">
        <pc:chgData name="Sridhar Rajaram" userId="efb70f557056cf15" providerId="Windows Live" clId="Web-{EB972640-57AF-46C0-85DB-E781E49153D7}" dt="2021-03-03T22:55:31.984" v="851" actId="20577"/>
        <pc:sldMkLst>
          <pc:docMk/>
          <pc:sldMk cId="2444756636" sldId="263"/>
        </pc:sldMkLst>
        <pc:spChg chg="mod">
          <ac:chgData name="Sridhar Rajaram" userId="efb70f557056cf15" providerId="Windows Live" clId="Web-{EB972640-57AF-46C0-85DB-E781E49153D7}" dt="2021-03-03T22:09:26.855" v="273" actId="20577"/>
          <ac:spMkLst>
            <pc:docMk/>
            <pc:sldMk cId="2444756636" sldId="263"/>
            <ac:spMk id="3" creationId="{A4D15648-369B-4F30-9F69-6688BBC313D5}"/>
          </ac:spMkLst>
        </pc:spChg>
        <pc:spChg chg="mod">
          <ac:chgData name="Sridhar Rajaram" userId="efb70f557056cf15" providerId="Windows Live" clId="Web-{EB972640-57AF-46C0-85DB-E781E49153D7}" dt="2021-03-03T22:12:25.797" v="314" actId="20577"/>
          <ac:spMkLst>
            <pc:docMk/>
            <pc:sldMk cId="2444756636" sldId="263"/>
            <ac:spMk id="6" creationId="{A0A39504-33DA-417D-93D7-6539A154456B}"/>
          </ac:spMkLst>
        </pc:spChg>
        <pc:spChg chg="mod">
          <ac:chgData name="Sridhar Rajaram" userId="efb70f557056cf15" providerId="Windows Live" clId="Web-{EB972640-57AF-46C0-85DB-E781E49153D7}" dt="2021-03-03T22:55:27.812" v="850" actId="20577"/>
          <ac:spMkLst>
            <pc:docMk/>
            <pc:sldMk cId="2444756636" sldId="263"/>
            <ac:spMk id="7" creationId="{B8FC1A9C-90D6-4819-BE44-4A7934544717}"/>
          </ac:spMkLst>
        </pc:spChg>
        <pc:spChg chg="mod">
          <ac:chgData name="Sridhar Rajaram" userId="efb70f557056cf15" providerId="Windows Live" clId="Web-{EB972640-57AF-46C0-85DB-E781E49153D7}" dt="2021-03-03T22:12:31" v="316" actId="20577"/>
          <ac:spMkLst>
            <pc:docMk/>
            <pc:sldMk cId="2444756636" sldId="263"/>
            <ac:spMk id="8" creationId="{B566AC23-C084-4E29-A581-CFC134360694}"/>
          </ac:spMkLst>
        </pc:spChg>
        <pc:spChg chg="mod">
          <ac:chgData name="Sridhar Rajaram" userId="efb70f557056cf15" providerId="Windows Live" clId="Web-{EB972640-57AF-46C0-85DB-E781E49153D7}" dt="2021-03-03T22:55:31.984" v="851" actId="20577"/>
          <ac:spMkLst>
            <pc:docMk/>
            <pc:sldMk cId="2444756636" sldId="263"/>
            <ac:spMk id="9" creationId="{92D66336-A2AF-47AF-A59E-CD8EC8881C45}"/>
          </ac:spMkLst>
        </pc:spChg>
        <pc:picChg chg="mod">
          <ac:chgData name="Sridhar Rajaram" userId="efb70f557056cf15" providerId="Windows Live" clId="Web-{EB972640-57AF-46C0-85DB-E781E49153D7}" dt="2021-03-03T22:10:20.247" v="281" actId="14100"/>
          <ac:picMkLst>
            <pc:docMk/>
            <pc:sldMk cId="2444756636" sldId="263"/>
            <ac:picMk id="4" creationId="{744A65B6-A6C6-43B4-9154-698651C50655}"/>
          </ac:picMkLst>
        </pc:picChg>
        <pc:picChg chg="mod">
          <ac:chgData name="Sridhar Rajaram" userId="efb70f557056cf15" providerId="Windows Live" clId="Web-{EB972640-57AF-46C0-85DB-E781E49153D7}" dt="2021-03-03T22:10:23.513" v="282" actId="14100"/>
          <ac:picMkLst>
            <pc:docMk/>
            <pc:sldMk cId="2444756636" sldId="263"/>
            <ac:picMk id="5" creationId="{08287CB7-ED70-493B-BCAD-5534BDFF2738}"/>
          </ac:picMkLst>
        </pc:picChg>
      </pc:sldChg>
      <pc:sldChg chg="delSp modSp add replId">
        <pc:chgData name="Sridhar Rajaram" userId="efb70f557056cf15" providerId="Windows Live" clId="Web-{EB972640-57AF-46C0-85DB-E781E49153D7}" dt="2021-03-03T22:55:21.999" v="849" actId="20577"/>
        <pc:sldMkLst>
          <pc:docMk/>
          <pc:sldMk cId="2144674825" sldId="264"/>
        </pc:sldMkLst>
        <pc:spChg chg="mod">
          <ac:chgData name="Sridhar Rajaram" userId="efb70f557056cf15" providerId="Windows Live" clId="Web-{EB972640-57AF-46C0-85DB-E781E49153D7}" dt="2021-03-03T22:12:03.531" v="310" actId="20577"/>
          <ac:spMkLst>
            <pc:docMk/>
            <pc:sldMk cId="2144674825" sldId="264"/>
            <ac:spMk id="3" creationId="{A4D15648-369B-4F30-9F69-6688BBC313D5}"/>
          </ac:spMkLst>
        </pc:spChg>
        <pc:spChg chg="del">
          <ac:chgData name="Sridhar Rajaram" userId="efb70f557056cf15" providerId="Windows Live" clId="Web-{EB972640-57AF-46C0-85DB-E781E49153D7}" dt="2021-03-03T22:12:14.063" v="313"/>
          <ac:spMkLst>
            <pc:docMk/>
            <pc:sldMk cId="2144674825" sldId="264"/>
            <ac:spMk id="6" creationId="{A0A39504-33DA-417D-93D7-6539A154456B}"/>
          </ac:spMkLst>
        </pc:spChg>
        <pc:spChg chg="mod">
          <ac:chgData name="Sridhar Rajaram" userId="efb70f557056cf15" providerId="Windows Live" clId="Web-{EB972640-57AF-46C0-85DB-E781E49153D7}" dt="2021-03-03T22:55:21.999" v="849" actId="20577"/>
          <ac:spMkLst>
            <pc:docMk/>
            <pc:sldMk cId="2144674825" sldId="264"/>
            <ac:spMk id="7" creationId="{B8FC1A9C-90D6-4819-BE44-4A7934544717}"/>
          </ac:spMkLst>
        </pc:spChg>
        <pc:picChg chg="mod">
          <ac:chgData name="Sridhar Rajaram" userId="efb70f557056cf15" providerId="Windows Live" clId="Web-{EB972640-57AF-46C0-85DB-E781E49153D7}" dt="2021-03-03T22:13:36.580" v="332" actId="1076"/>
          <ac:picMkLst>
            <pc:docMk/>
            <pc:sldMk cId="2144674825" sldId="264"/>
            <ac:picMk id="5" creationId="{08287CB7-ED70-493B-BCAD-5534BDFF2738}"/>
          </ac:picMkLst>
        </pc:picChg>
      </pc:sldChg>
      <pc:sldChg chg="modSp add replId">
        <pc:chgData name="Sridhar Rajaram" userId="efb70f557056cf15" providerId="Windows Live" clId="Web-{EB972640-57AF-46C0-85DB-E781E49153D7}" dt="2021-03-03T22:55:13.281" v="848" actId="20577"/>
        <pc:sldMkLst>
          <pc:docMk/>
          <pc:sldMk cId="3546356436" sldId="265"/>
        </pc:sldMkLst>
        <pc:spChg chg="mod">
          <ac:chgData name="Sridhar Rajaram" userId="efb70f557056cf15" providerId="Windows Live" clId="Web-{EB972640-57AF-46C0-85DB-E781E49153D7}" dt="2021-03-03T22:16:18.365" v="432" actId="20577"/>
          <ac:spMkLst>
            <pc:docMk/>
            <pc:sldMk cId="3546356436" sldId="265"/>
            <ac:spMk id="3" creationId="{A4D15648-369B-4F30-9F69-6688BBC313D5}"/>
          </ac:spMkLst>
        </pc:spChg>
        <pc:spChg chg="mod">
          <ac:chgData name="Sridhar Rajaram" userId="efb70f557056cf15" providerId="Windows Live" clId="Web-{EB972640-57AF-46C0-85DB-E781E49153D7}" dt="2021-03-03T22:21:07.075" v="482" actId="1076"/>
          <ac:spMkLst>
            <pc:docMk/>
            <pc:sldMk cId="3546356436" sldId="265"/>
            <ac:spMk id="6" creationId="{A0A39504-33DA-417D-93D7-6539A154456B}"/>
          </ac:spMkLst>
        </pc:spChg>
        <pc:spChg chg="mod">
          <ac:chgData name="Sridhar Rajaram" userId="efb70f557056cf15" providerId="Windows Live" clId="Web-{EB972640-57AF-46C0-85DB-E781E49153D7}" dt="2021-03-03T22:55:00.999" v="847" actId="20577"/>
          <ac:spMkLst>
            <pc:docMk/>
            <pc:sldMk cId="3546356436" sldId="265"/>
            <ac:spMk id="7" creationId="{B8FC1A9C-90D6-4819-BE44-4A7934544717}"/>
          </ac:spMkLst>
        </pc:spChg>
        <pc:spChg chg="mod">
          <ac:chgData name="Sridhar Rajaram" userId="efb70f557056cf15" providerId="Windows Live" clId="Web-{EB972640-57AF-46C0-85DB-E781E49153D7}" dt="2021-03-03T22:21:10.747" v="483" actId="1076"/>
          <ac:spMkLst>
            <pc:docMk/>
            <pc:sldMk cId="3546356436" sldId="265"/>
            <ac:spMk id="8" creationId="{B566AC23-C084-4E29-A581-CFC134360694}"/>
          </ac:spMkLst>
        </pc:spChg>
        <pc:spChg chg="mod">
          <ac:chgData name="Sridhar Rajaram" userId="efb70f557056cf15" providerId="Windows Live" clId="Web-{EB972640-57AF-46C0-85DB-E781E49153D7}" dt="2021-03-03T22:55:13.281" v="848" actId="20577"/>
          <ac:spMkLst>
            <pc:docMk/>
            <pc:sldMk cId="3546356436" sldId="265"/>
            <ac:spMk id="9" creationId="{92D66336-A2AF-47AF-A59E-CD8EC8881C45}"/>
          </ac:spMkLst>
        </pc:spChg>
        <pc:picChg chg="mod">
          <ac:chgData name="Sridhar Rajaram" userId="efb70f557056cf15" providerId="Windows Live" clId="Web-{EB972640-57AF-46C0-85DB-E781E49153D7}" dt="2021-03-03T22:21:22.544" v="485" actId="1076"/>
          <ac:picMkLst>
            <pc:docMk/>
            <pc:sldMk cId="3546356436" sldId="265"/>
            <ac:picMk id="4" creationId="{744A65B6-A6C6-43B4-9154-698651C50655}"/>
          </ac:picMkLst>
        </pc:picChg>
        <pc:picChg chg="mod">
          <ac:chgData name="Sridhar Rajaram" userId="efb70f557056cf15" providerId="Windows Live" clId="Web-{EB972640-57AF-46C0-85DB-E781E49153D7}" dt="2021-03-03T22:21:18.732" v="484" actId="1076"/>
          <ac:picMkLst>
            <pc:docMk/>
            <pc:sldMk cId="3546356436" sldId="265"/>
            <ac:picMk id="5" creationId="{08287CB7-ED70-493B-BCAD-5534BDFF2738}"/>
          </ac:picMkLst>
        </pc:picChg>
      </pc:sldChg>
      <pc:sldChg chg="modSp add replId">
        <pc:chgData name="Sridhar Rajaram" userId="efb70f557056cf15" providerId="Windows Live" clId="Web-{EB972640-57AF-46C0-85DB-E781E49153D7}" dt="2021-03-03T22:54:49.874" v="846" actId="20577"/>
        <pc:sldMkLst>
          <pc:docMk/>
          <pc:sldMk cId="1365821927" sldId="266"/>
        </pc:sldMkLst>
        <pc:spChg chg="mod">
          <ac:chgData name="Sridhar Rajaram" userId="efb70f557056cf15" providerId="Windows Live" clId="Web-{EB972640-57AF-46C0-85DB-E781E49153D7}" dt="2021-03-03T22:22:13.593" v="493" actId="20577"/>
          <ac:spMkLst>
            <pc:docMk/>
            <pc:sldMk cId="1365821927" sldId="266"/>
            <ac:spMk id="3" creationId="{A4D15648-369B-4F30-9F69-6688BBC313D5}"/>
          </ac:spMkLst>
        </pc:spChg>
        <pc:spChg chg="mod">
          <ac:chgData name="Sridhar Rajaram" userId="efb70f557056cf15" providerId="Windows Live" clId="Web-{EB972640-57AF-46C0-85DB-E781E49153D7}" dt="2021-03-03T22:25:17.113" v="515" actId="20577"/>
          <ac:spMkLst>
            <pc:docMk/>
            <pc:sldMk cId="1365821927" sldId="266"/>
            <ac:spMk id="6" creationId="{A0A39504-33DA-417D-93D7-6539A154456B}"/>
          </ac:spMkLst>
        </pc:spChg>
        <pc:spChg chg="mod">
          <ac:chgData name="Sridhar Rajaram" userId="efb70f557056cf15" providerId="Windows Live" clId="Web-{EB972640-57AF-46C0-85DB-E781E49153D7}" dt="2021-03-03T22:54:46.499" v="845" actId="20577"/>
          <ac:spMkLst>
            <pc:docMk/>
            <pc:sldMk cId="1365821927" sldId="266"/>
            <ac:spMk id="7" creationId="{B8FC1A9C-90D6-4819-BE44-4A7934544717}"/>
          </ac:spMkLst>
        </pc:spChg>
        <pc:spChg chg="mod">
          <ac:chgData name="Sridhar Rajaram" userId="efb70f557056cf15" providerId="Windows Live" clId="Web-{EB972640-57AF-46C0-85DB-E781E49153D7}" dt="2021-03-03T22:25:22.738" v="518" actId="20577"/>
          <ac:spMkLst>
            <pc:docMk/>
            <pc:sldMk cId="1365821927" sldId="266"/>
            <ac:spMk id="8" creationId="{B566AC23-C084-4E29-A581-CFC134360694}"/>
          </ac:spMkLst>
        </pc:spChg>
        <pc:spChg chg="mod">
          <ac:chgData name="Sridhar Rajaram" userId="efb70f557056cf15" providerId="Windows Live" clId="Web-{EB972640-57AF-46C0-85DB-E781E49153D7}" dt="2021-03-03T22:54:49.874" v="846" actId="20577"/>
          <ac:spMkLst>
            <pc:docMk/>
            <pc:sldMk cId="1365821927" sldId="266"/>
            <ac:spMk id="9" creationId="{92D66336-A2AF-47AF-A59E-CD8EC8881C45}"/>
          </ac:spMkLst>
        </pc:spChg>
        <pc:picChg chg="mod">
          <ac:chgData name="Sridhar Rajaram" userId="efb70f557056cf15" providerId="Windows Live" clId="Web-{EB972640-57AF-46C0-85DB-E781E49153D7}" dt="2021-03-03T22:23:30.657" v="501" actId="14100"/>
          <ac:picMkLst>
            <pc:docMk/>
            <pc:sldMk cId="1365821927" sldId="266"/>
            <ac:picMk id="4" creationId="{744A65B6-A6C6-43B4-9154-698651C50655}"/>
          </ac:picMkLst>
        </pc:picChg>
        <pc:picChg chg="mod">
          <ac:chgData name="Sridhar Rajaram" userId="efb70f557056cf15" providerId="Windows Live" clId="Web-{EB972640-57AF-46C0-85DB-E781E49153D7}" dt="2021-03-03T22:23:53.111" v="504" actId="1076"/>
          <ac:picMkLst>
            <pc:docMk/>
            <pc:sldMk cId="1365821927" sldId="266"/>
            <ac:picMk id="5" creationId="{08287CB7-ED70-493B-BCAD-5534BDFF2738}"/>
          </ac:picMkLst>
        </pc:picChg>
      </pc:sldChg>
      <pc:sldChg chg="add del replId">
        <pc:chgData name="Sridhar Rajaram" userId="efb70f557056cf15" providerId="Windows Live" clId="Web-{EB972640-57AF-46C0-85DB-E781E49153D7}" dt="2021-03-03T22:21:50.748" v="489"/>
        <pc:sldMkLst>
          <pc:docMk/>
          <pc:sldMk cId="2071339501" sldId="266"/>
        </pc:sldMkLst>
      </pc:sldChg>
      <pc:sldChg chg="modSp add replId">
        <pc:chgData name="Sridhar Rajaram" userId="efb70f557056cf15" providerId="Windows Live" clId="Web-{EB972640-57AF-46C0-85DB-E781E49153D7}" dt="2021-03-03T22:54:40.061" v="844" actId="20577"/>
        <pc:sldMkLst>
          <pc:docMk/>
          <pc:sldMk cId="2943766641" sldId="267"/>
        </pc:sldMkLst>
        <pc:spChg chg="mod">
          <ac:chgData name="Sridhar Rajaram" userId="efb70f557056cf15" providerId="Windows Live" clId="Web-{EB972640-57AF-46C0-85DB-E781E49153D7}" dt="2021-03-03T22:25:28.644" v="521" actId="20577"/>
          <ac:spMkLst>
            <pc:docMk/>
            <pc:sldMk cId="2943766641" sldId="267"/>
            <ac:spMk id="6" creationId="{A0A39504-33DA-417D-93D7-6539A154456B}"/>
          </ac:spMkLst>
        </pc:spChg>
        <pc:spChg chg="mod">
          <ac:chgData name="Sridhar Rajaram" userId="efb70f557056cf15" providerId="Windows Live" clId="Web-{EB972640-57AF-46C0-85DB-E781E49153D7}" dt="2021-03-03T22:54:36.014" v="843" actId="20577"/>
          <ac:spMkLst>
            <pc:docMk/>
            <pc:sldMk cId="2943766641" sldId="267"/>
            <ac:spMk id="7" creationId="{B8FC1A9C-90D6-4819-BE44-4A7934544717}"/>
          </ac:spMkLst>
        </pc:spChg>
        <pc:spChg chg="mod">
          <ac:chgData name="Sridhar Rajaram" userId="efb70f557056cf15" providerId="Windows Live" clId="Web-{EB972640-57AF-46C0-85DB-E781E49153D7}" dt="2021-03-03T22:25:32.082" v="522" actId="20577"/>
          <ac:spMkLst>
            <pc:docMk/>
            <pc:sldMk cId="2943766641" sldId="267"/>
            <ac:spMk id="8" creationId="{B566AC23-C084-4E29-A581-CFC134360694}"/>
          </ac:spMkLst>
        </pc:spChg>
        <pc:spChg chg="mod">
          <ac:chgData name="Sridhar Rajaram" userId="efb70f557056cf15" providerId="Windows Live" clId="Web-{EB972640-57AF-46C0-85DB-E781E49153D7}" dt="2021-03-03T22:54:40.061" v="844" actId="20577"/>
          <ac:spMkLst>
            <pc:docMk/>
            <pc:sldMk cId="2943766641" sldId="267"/>
            <ac:spMk id="9" creationId="{92D66336-A2AF-47AF-A59E-CD8EC8881C45}"/>
          </ac:spMkLst>
        </pc:spChg>
        <pc:picChg chg="mod">
          <ac:chgData name="Sridhar Rajaram" userId="efb70f557056cf15" providerId="Windows Live" clId="Web-{EB972640-57AF-46C0-85DB-E781E49153D7}" dt="2021-03-03T22:32:44.858" v="529" actId="14100"/>
          <ac:picMkLst>
            <pc:docMk/>
            <pc:sldMk cId="2943766641" sldId="267"/>
            <ac:picMk id="4" creationId="{744A65B6-A6C6-43B4-9154-698651C50655}"/>
          </ac:picMkLst>
        </pc:picChg>
        <pc:picChg chg="mod">
          <ac:chgData name="Sridhar Rajaram" userId="efb70f557056cf15" providerId="Windows Live" clId="Web-{EB972640-57AF-46C0-85DB-E781E49153D7}" dt="2021-03-03T22:32:39.592" v="527" actId="14100"/>
          <ac:picMkLst>
            <pc:docMk/>
            <pc:sldMk cId="2943766641" sldId="267"/>
            <ac:picMk id="5" creationId="{08287CB7-ED70-493B-BCAD-5534BDFF2738}"/>
          </ac:picMkLst>
        </pc:picChg>
      </pc:sldChg>
      <pc:sldChg chg="add del replId">
        <pc:chgData name="Sridhar Rajaram" userId="efb70f557056cf15" providerId="Windows Live" clId="Web-{EB972640-57AF-46C0-85DB-E781E49153D7}" dt="2021-03-03T22:21:54.717" v="490"/>
        <pc:sldMkLst>
          <pc:docMk/>
          <pc:sldMk cId="3411909152" sldId="267"/>
        </pc:sldMkLst>
      </pc:sldChg>
      <pc:sldChg chg="modSp add replId">
        <pc:chgData name="Sridhar Rajaram" userId="efb70f557056cf15" providerId="Windows Live" clId="Web-{EB972640-57AF-46C0-85DB-E781E49153D7}" dt="2021-03-03T22:54:29.014" v="842" actId="20577"/>
        <pc:sldMkLst>
          <pc:docMk/>
          <pc:sldMk cId="1897457330" sldId="268"/>
        </pc:sldMkLst>
        <pc:spChg chg="mod">
          <ac:chgData name="Sridhar Rajaram" userId="efb70f557056cf15" providerId="Windows Live" clId="Web-{EB972640-57AF-46C0-85DB-E781E49153D7}" dt="2021-03-03T22:33:55.375" v="542" actId="20577"/>
          <ac:spMkLst>
            <pc:docMk/>
            <pc:sldMk cId="1897457330" sldId="268"/>
            <ac:spMk id="6" creationId="{A0A39504-33DA-417D-93D7-6539A154456B}"/>
          </ac:spMkLst>
        </pc:spChg>
        <pc:spChg chg="mod">
          <ac:chgData name="Sridhar Rajaram" userId="efb70f557056cf15" providerId="Windows Live" clId="Web-{EB972640-57AF-46C0-85DB-E781E49153D7}" dt="2021-03-03T22:54:20.389" v="839" actId="20577"/>
          <ac:spMkLst>
            <pc:docMk/>
            <pc:sldMk cId="1897457330" sldId="268"/>
            <ac:spMk id="7" creationId="{B8FC1A9C-90D6-4819-BE44-4A7934544717}"/>
          </ac:spMkLst>
        </pc:spChg>
        <pc:spChg chg="mod">
          <ac:chgData name="Sridhar Rajaram" userId="efb70f557056cf15" providerId="Windows Live" clId="Web-{EB972640-57AF-46C0-85DB-E781E49153D7}" dt="2021-03-03T22:33:59" v="543" actId="20577"/>
          <ac:spMkLst>
            <pc:docMk/>
            <pc:sldMk cId="1897457330" sldId="268"/>
            <ac:spMk id="8" creationId="{B566AC23-C084-4E29-A581-CFC134360694}"/>
          </ac:spMkLst>
        </pc:spChg>
        <pc:spChg chg="mod">
          <ac:chgData name="Sridhar Rajaram" userId="efb70f557056cf15" providerId="Windows Live" clId="Web-{EB972640-57AF-46C0-85DB-E781E49153D7}" dt="2021-03-03T22:54:29.014" v="842" actId="20577"/>
          <ac:spMkLst>
            <pc:docMk/>
            <pc:sldMk cId="1897457330" sldId="268"/>
            <ac:spMk id="9" creationId="{92D66336-A2AF-47AF-A59E-CD8EC8881C45}"/>
          </ac:spMkLst>
        </pc:spChg>
        <pc:picChg chg="mod">
          <ac:chgData name="Sridhar Rajaram" userId="efb70f557056cf15" providerId="Windows Live" clId="Web-{EB972640-57AF-46C0-85DB-E781E49153D7}" dt="2021-03-03T22:36:49.629" v="560" actId="1076"/>
          <ac:picMkLst>
            <pc:docMk/>
            <pc:sldMk cId="1897457330" sldId="268"/>
            <ac:picMk id="4" creationId="{744A65B6-A6C6-43B4-9154-698651C50655}"/>
          </ac:picMkLst>
        </pc:picChg>
        <pc:picChg chg="mod">
          <ac:chgData name="Sridhar Rajaram" userId="efb70f557056cf15" providerId="Windows Live" clId="Web-{EB972640-57AF-46C0-85DB-E781E49153D7}" dt="2021-03-03T22:36:06.519" v="552" actId="14100"/>
          <ac:picMkLst>
            <pc:docMk/>
            <pc:sldMk cId="1897457330" sldId="268"/>
            <ac:picMk id="5" creationId="{08287CB7-ED70-493B-BCAD-5534BDFF2738}"/>
          </ac:picMkLst>
        </pc:picChg>
      </pc:sldChg>
      <pc:sldChg chg="delSp modSp add replId">
        <pc:chgData name="Sridhar Rajaram" userId="efb70f557056cf15" providerId="Windows Live" clId="Web-{EB972640-57AF-46C0-85DB-E781E49153D7}" dt="2021-03-03T22:54:11.342" v="838" actId="20577"/>
        <pc:sldMkLst>
          <pc:docMk/>
          <pc:sldMk cId="2515812036" sldId="269"/>
        </pc:sldMkLst>
        <pc:spChg chg="mod">
          <ac:chgData name="Sridhar Rajaram" userId="efb70f557056cf15" providerId="Windows Live" clId="Web-{EB972640-57AF-46C0-85DB-E781E49153D7}" dt="2021-03-03T22:54:03.732" v="837" actId="20577"/>
          <ac:spMkLst>
            <pc:docMk/>
            <pc:sldMk cId="2515812036" sldId="269"/>
            <ac:spMk id="3" creationId="{A4D15648-369B-4F30-9F69-6688BBC313D5}"/>
          </ac:spMkLst>
        </pc:spChg>
        <pc:spChg chg="del mod">
          <ac:chgData name="Sridhar Rajaram" userId="efb70f557056cf15" providerId="Windows Live" clId="Web-{EB972640-57AF-46C0-85DB-E781E49153D7}" dt="2021-03-03T22:41:37.198" v="644"/>
          <ac:spMkLst>
            <pc:docMk/>
            <pc:sldMk cId="2515812036" sldId="269"/>
            <ac:spMk id="6" creationId="{A0A39504-33DA-417D-93D7-6539A154456B}"/>
          </ac:spMkLst>
        </pc:spChg>
        <pc:spChg chg="mod">
          <ac:chgData name="Sridhar Rajaram" userId="efb70f557056cf15" providerId="Windows Live" clId="Web-{EB972640-57AF-46C0-85DB-E781E49153D7}" dt="2021-03-03T22:54:11.342" v="838" actId="20577"/>
          <ac:spMkLst>
            <pc:docMk/>
            <pc:sldMk cId="2515812036" sldId="269"/>
            <ac:spMk id="7" creationId="{B8FC1A9C-90D6-4819-BE44-4A7934544717}"/>
          </ac:spMkLst>
        </pc:spChg>
        <pc:spChg chg="del mod">
          <ac:chgData name="Sridhar Rajaram" userId="efb70f557056cf15" providerId="Windows Live" clId="Web-{EB972640-57AF-46C0-85DB-E781E49153D7}" dt="2021-03-03T22:44:36.125" v="699"/>
          <ac:spMkLst>
            <pc:docMk/>
            <pc:sldMk cId="2515812036" sldId="269"/>
            <ac:spMk id="8" creationId="{B566AC23-C084-4E29-A581-CFC134360694}"/>
          </ac:spMkLst>
        </pc:spChg>
        <pc:spChg chg="del">
          <ac:chgData name="Sridhar Rajaram" userId="efb70f557056cf15" providerId="Windows Live" clId="Web-{EB972640-57AF-46C0-85DB-E781E49153D7}" dt="2021-03-03T22:41:44.339" v="646"/>
          <ac:spMkLst>
            <pc:docMk/>
            <pc:sldMk cId="2515812036" sldId="269"/>
            <ac:spMk id="9" creationId="{92D66336-A2AF-47AF-A59E-CD8EC8881C45}"/>
          </ac:spMkLst>
        </pc:spChg>
        <pc:picChg chg="mod">
          <ac:chgData name="Sridhar Rajaram" userId="efb70f557056cf15" providerId="Windows Live" clId="Web-{EB972640-57AF-46C0-85DB-E781E49153D7}" dt="2021-03-03T22:42:57.763" v="689"/>
          <ac:picMkLst>
            <pc:docMk/>
            <pc:sldMk cId="2515812036" sldId="269"/>
            <ac:picMk id="4" creationId="{744A65B6-A6C6-43B4-9154-698651C50655}"/>
          </ac:picMkLst>
        </pc:picChg>
        <pc:picChg chg="del">
          <ac:chgData name="Sridhar Rajaram" userId="efb70f557056cf15" providerId="Windows Live" clId="Web-{EB972640-57AF-46C0-85DB-E781E49153D7}" dt="2021-03-03T22:41:25.167" v="642"/>
          <ac:picMkLst>
            <pc:docMk/>
            <pc:sldMk cId="2515812036" sldId="269"/>
            <ac:picMk id="5" creationId="{08287CB7-ED70-493B-BCAD-5534BDFF2738}"/>
          </ac:picMkLst>
        </pc:picChg>
      </pc:sldChg>
      <pc:sldChg chg="add del replId">
        <pc:chgData name="Sridhar Rajaram" userId="efb70f557056cf15" providerId="Windows Live" clId="Web-{EB972640-57AF-46C0-85DB-E781E49153D7}" dt="2021-03-03T22:39:30.461" v="576"/>
        <pc:sldMkLst>
          <pc:docMk/>
          <pc:sldMk cId="3595691267" sldId="269"/>
        </pc:sldMkLst>
      </pc:sldChg>
      <pc:sldChg chg="modSp add replId">
        <pc:chgData name="Sridhar Rajaram" userId="efb70f557056cf15" providerId="Windows Live" clId="Web-{EB972640-57AF-46C0-85DB-E781E49153D7}" dt="2021-03-03T22:53:50.638" v="835" actId="20577"/>
        <pc:sldMkLst>
          <pc:docMk/>
          <pc:sldMk cId="3103837621" sldId="270"/>
        </pc:sldMkLst>
        <pc:spChg chg="mod">
          <ac:chgData name="Sridhar Rajaram" userId="efb70f557056cf15" providerId="Windows Live" clId="Web-{EB972640-57AF-46C0-85DB-E781E49153D7}" dt="2021-03-03T22:46:52.144" v="741" actId="20577"/>
          <ac:spMkLst>
            <pc:docMk/>
            <pc:sldMk cId="3103837621" sldId="270"/>
            <ac:spMk id="3" creationId="{A4D15648-369B-4F30-9F69-6688BBC313D5}"/>
          </ac:spMkLst>
        </pc:spChg>
        <pc:spChg chg="mod">
          <ac:chgData name="Sridhar Rajaram" userId="efb70f557056cf15" providerId="Windows Live" clId="Web-{EB972640-57AF-46C0-85DB-E781E49153D7}" dt="2021-03-03T22:53:50.638" v="835" actId="20577"/>
          <ac:spMkLst>
            <pc:docMk/>
            <pc:sldMk cId="3103837621" sldId="270"/>
            <ac:spMk id="7" creationId="{B8FC1A9C-90D6-4819-BE44-4A7934544717}"/>
          </ac:spMkLst>
        </pc:spChg>
        <pc:picChg chg="mod">
          <ac:chgData name="Sridhar Rajaram" userId="efb70f557056cf15" providerId="Windows Live" clId="Web-{EB972640-57AF-46C0-85DB-E781E49153D7}" dt="2021-03-03T22:47:07.972" v="744"/>
          <ac:picMkLst>
            <pc:docMk/>
            <pc:sldMk cId="3103837621" sldId="270"/>
            <ac:picMk id="5" creationId="{08287CB7-ED70-493B-BCAD-5534BDFF2738}"/>
          </ac:picMkLst>
        </pc:picChg>
      </pc:sldChg>
      <pc:sldChg chg="add del replId">
        <pc:chgData name="Sridhar Rajaram" userId="efb70f557056cf15" providerId="Windows Live" clId="Web-{EB972640-57AF-46C0-85DB-E781E49153D7}" dt="2021-03-03T22:46:43.034" v="737"/>
        <pc:sldMkLst>
          <pc:docMk/>
          <pc:sldMk cId="208580421" sldId="271"/>
        </pc:sldMkLst>
      </pc:sldChg>
      <pc:sldChg chg="modSp add ord replId">
        <pc:chgData name="Sridhar Rajaram" userId="efb70f557056cf15" providerId="Windows Live" clId="Web-{EB972640-57AF-46C0-85DB-E781E49153D7}" dt="2021-03-03T22:53:42.481" v="834" actId="20577"/>
        <pc:sldMkLst>
          <pc:docMk/>
          <pc:sldMk cId="1610694020" sldId="271"/>
        </pc:sldMkLst>
        <pc:spChg chg="mod">
          <ac:chgData name="Sridhar Rajaram" userId="efb70f557056cf15" providerId="Windows Live" clId="Web-{EB972640-57AF-46C0-85DB-E781E49153D7}" dt="2021-03-03T22:48:37.474" v="764" actId="20577"/>
          <ac:spMkLst>
            <pc:docMk/>
            <pc:sldMk cId="1610694020" sldId="271"/>
            <ac:spMk id="3" creationId="{A4D15648-369B-4F30-9F69-6688BBC313D5}"/>
          </ac:spMkLst>
        </pc:spChg>
        <pc:spChg chg="mod">
          <ac:chgData name="Sridhar Rajaram" userId="efb70f557056cf15" providerId="Windows Live" clId="Web-{EB972640-57AF-46C0-85DB-E781E49153D7}" dt="2021-03-03T22:53:42.481" v="834" actId="20577"/>
          <ac:spMkLst>
            <pc:docMk/>
            <pc:sldMk cId="1610694020" sldId="271"/>
            <ac:spMk id="7" creationId="{B8FC1A9C-90D6-4819-BE44-4A7934544717}"/>
          </ac:spMkLst>
        </pc:spChg>
        <pc:picChg chg="mod">
          <ac:chgData name="Sridhar Rajaram" userId="efb70f557056cf15" providerId="Windows Live" clId="Web-{EB972640-57AF-46C0-85DB-E781E49153D7}" dt="2021-03-03T22:47:44.426" v="751" actId="1076"/>
          <ac:picMkLst>
            <pc:docMk/>
            <pc:sldMk cId="1610694020" sldId="271"/>
            <ac:picMk id="5" creationId="{08287CB7-ED70-493B-BCAD-5534BDFF2738}"/>
          </ac:picMkLst>
        </pc:picChg>
      </pc:sldChg>
      <pc:sldChg chg="add del replId">
        <pc:chgData name="Sridhar Rajaram" userId="efb70f557056cf15" providerId="Windows Live" clId="Web-{EB972640-57AF-46C0-85DB-E781E49153D7}" dt="2021-03-03T22:46:45.143" v="738"/>
        <pc:sldMkLst>
          <pc:docMk/>
          <pc:sldMk cId="757011375" sldId="272"/>
        </pc:sldMkLst>
      </pc:sldChg>
      <pc:sldChg chg="modSp add ord replId">
        <pc:chgData name="Sridhar Rajaram" userId="efb70f557056cf15" providerId="Windows Live" clId="Web-{EB972640-57AF-46C0-85DB-E781E49153D7}" dt="2021-03-03T22:53:56.154" v="836" actId="20577"/>
        <pc:sldMkLst>
          <pc:docMk/>
          <pc:sldMk cId="944014337" sldId="272"/>
        </pc:sldMkLst>
        <pc:spChg chg="mod">
          <ac:chgData name="Sridhar Rajaram" userId="efb70f557056cf15" providerId="Windows Live" clId="Web-{EB972640-57AF-46C0-85DB-E781E49153D7}" dt="2021-03-03T22:48:46.131" v="766" actId="20577"/>
          <ac:spMkLst>
            <pc:docMk/>
            <pc:sldMk cId="944014337" sldId="272"/>
            <ac:spMk id="3" creationId="{A4D15648-369B-4F30-9F69-6688BBC313D5}"/>
          </ac:spMkLst>
        </pc:spChg>
        <pc:spChg chg="mod">
          <ac:chgData name="Sridhar Rajaram" userId="efb70f557056cf15" providerId="Windows Live" clId="Web-{EB972640-57AF-46C0-85DB-E781E49153D7}" dt="2021-03-03T22:53:56.154" v="836" actId="20577"/>
          <ac:spMkLst>
            <pc:docMk/>
            <pc:sldMk cId="944014337" sldId="272"/>
            <ac:spMk id="7" creationId="{B8FC1A9C-90D6-4819-BE44-4A7934544717}"/>
          </ac:spMkLst>
        </pc:spChg>
        <pc:picChg chg="mod">
          <ac:chgData name="Sridhar Rajaram" userId="efb70f557056cf15" providerId="Windows Live" clId="Web-{EB972640-57AF-46C0-85DB-E781E49153D7}" dt="2021-03-03T22:48:58.662" v="769" actId="14100"/>
          <ac:picMkLst>
            <pc:docMk/>
            <pc:sldMk cId="944014337" sldId="272"/>
            <ac:picMk id="5" creationId="{08287CB7-ED70-493B-BCAD-5534BDFF2738}"/>
          </ac:picMkLst>
        </pc:picChg>
      </pc:sldChg>
      <pc:sldChg chg="new del">
        <pc:chgData name="Sridhar Rajaram" userId="efb70f557056cf15" providerId="Windows Live" clId="Web-{EB972640-57AF-46C0-85DB-E781E49153D7}" dt="2021-03-03T22:52:24.245" v="812"/>
        <pc:sldMkLst>
          <pc:docMk/>
          <pc:sldMk cId="3440342291" sldId="273"/>
        </pc:sldMkLst>
      </pc:sldChg>
      <pc:sldChg chg="addSp delSp modSp add replId">
        <pc:chgData name="Sridhar Rajaram" userId="efb70f557056cf15" providerId="Windows Live" clId="Web-{EB972640-57AF-46C0-85DB-E781E49153D7}" dt="2021-03-03T22:52:10.261" v="810" actId="1076"/>
        <pc:sldMkLst>
          <pc:docMk/>
          <pc:sldMk cId="2547075572" sldId="274"/>
        </pc:sldMkLst>
        <pc:spChg chg="add del mod">
          <ac:chgData name="Sridhar Rajaram" userId="efb70f557056cf15" providerId="Windows Live" clId="Web-{EB972640-57AF-46C0-85DB-E781E49153D7}" dt="2021-03-03T22:52:10.261" v="810" actId="1076"/>
          <ac:spMkLst>
            <pc:docMk/>
            <pc:sldMk cId="2547075572" sldId="274"/>
            <ac:spMk id="3" creationId="{A4D15648-369B-4F30-9F69-6688BBC313D5}"/>
          </ac:spMkLst>
        </pc:spChg>
        <pc:spChg chg="del">
          <ac:chgData name="Sridhar Rajaram" userId="efb70f557056cf15" providerId="Windows Live" clId="Web-{EB972640-57AF-46C0-85DB-E781E49153D7}" dt="2021-03-03T22:49:29.850" v="776"/>
          <ac:spMkLst>
            <pc:docMk/>
            <pc:sldMk cId="2547075572" sldId="274"/>
            <ac:spMk id="7" creationId="{B8FC1A9C-90D6-4819-BE44-4A7934544717}"/>
          </ac:spMkLst>
        </pc:spChg>
        <pc:picChg chg="del">
          <ac:chgData name="Sridhar Rajaram" userId="efb70f557056cf15" providerId="Windows Live" clId="Web-{EB972640-57AF-46C0-85DB-E781E49153D7}" dt="2021-03-03T22:49:32.397" v="777"/>
          <ac:picMkLst>
            <pc:docMk/>
            <pc:sldMk cId="2547075572" sldId="274"/>
            <ac:picMk id="5" creationId="{08287CB7-ED70-493B-BCAD-5534BDFF2738}"/>
          </ac:picMkLst>
        </pc:picChg>
      </pc:sldChg>
      <pc:sldChg chg="modSp add replId">
        <pc:chgData name="Sridhar Rajaram" userId="efb70f557056cf15" providerId="Windows Live" clId="Web-{EB972640-57AF-46C0-85DB-E781E49153D7}" dt="2021-03-03T22:53:10.137" v="827" actId="14100"/>
        <pc:sldMkLst>
          <pc:docMk/>
          <pc:sldMk cId="1104458703" sldId="275"/>
        </pc:sldMkLst>
        <pc:spChg chg="mod">
          <ac:chgData name="Sridhar Rajaram" userId="efb70f557056cf15" providerId="Windows Live" clId="Web-{EB972640-57AF-46C0-85DB-E781E49153D7}" dt="2021-03-03T22:53:10.137" v="827" actId="14100"/>
          <ac:spMkLst>
            <pc:docMk/>
            <pc:sldMk cId="1104458703" sldId="275"/>
            <ac:spMk id="3" creationId="{A4D15648-369B-4F30-9F69-6688BBC313D5}"/>
          </ac:spMkLst>
        </pc:spChg>
      </pc:sldChg>
      <pc:sldChg chg="add del replId">
        <pc:chgData name="Sridhar Rajaram" userId="efb70f557056cf15" providerId="Windows Live" clId="Web-{EB972640-57AF-46C0-85DB-E781E49153D7}" dt="2021-03-03T22:52:19.964" v="811"/>
        <pc:sldMkLst>
          <pc:docMk/>
          <pc:sldMk cId="1425494914" sldId="275"/>
        </pc:sldMkLst>
      </pc:sldChg>
      <pc:sldChg chg="modSp add replId">
        <pc:chgData name="Sridhar Rajaram" userId="efb70f557056cf15" providerId="Windows Live" clId="Web-{EB972640-57AF-46C0-85DB-E781E49153D7}" dt="2021-03-03T22:53:26.887" v="832" actId="1076"/>
        <pc:sldMkLst>
          <pc:docMk/>
          <pc:sldMk cId="940356741" sldId="276"/>
        </pc:sldMkLst>
        <pc:spChg chg="mod">
          <ac:chgData name="Sridhar Rajaram" userId="efb70f557056cf15" providerId="Windows Live" clId="Web-{EB972640-57AF-46C0-85DB-E781E49153D7}" dt="2021-03-03T22:53:26.887" v="832" actId="1076"/>
          <ac:spMkLst>
            <pc:docMk/>
            <pc:sldMk cId="940356741" sldId="276"/>
            <ac:spMk id="3" creationId="{A4D15648-369B-4F30-9F69-6688BBC313D5}"/>
          </ac:spMkLst>
        </pc:spChg>
      </pc:sldChg>
    </pc:docChg>
  </pc:docChgLst>
  <pc:docChgLst>
    <pc:chgData name="Sridhar Rajaram" userId="efb70f557056cf15" providerId="Windows Live" clId="Web-{983FA7E2-EDB4-48CD-A31E-AC71C0B3602D}"/>
    <pc:docChg chg="addSld modSld addMainMaster delMainMaster">
      <pc:chgData name="Sridhar Rajaram" userId="efb70f557056cf15" providerId="Windows Live" clId="Web-{983FA7E2-EDB4-48CD-A31E-AC71C0B3602D}" dt="2021-03-03T21:32:04.286" v="1715" actId="20577"/>
      <pc:docMkLst>
        <pc:docMk/>
      </pc:docMkLst>
      <pc:sldChg chg="delSp modSp mod setBg modClrScheme modShow chgLayout">
        <pc:chgData name="Sridhar Rajaram" userId="efb70f557056cf15" providerId="Windows Live" clId="Web-{983FA7E2-EDB4-48CD-A31E-AC71C0B3602D}" dt="2021-03-03T20:51:34.419" v="20"/>
        <pc:sldMkLst>
          <pc:docMk/>
          <pc:sldMk cId="521040635" sldId="256"/>
        </pc:sldMkLst>
        <pc:spChg chg="mod ord">
          <ac:chgData name="Sridhar Rajaram" userId="efb70f557056cf15" providerId="Windows Live" clId="Web-{983FA7E2-EDB4-48CD-A31E-AC71C0B3602D}" dt="2021-03-03T20:51:31.669" v="19" actId="20577"/>
          <ac:spMkLst>
            <pc:docMk/>
            <pc:sldMk cId="521040635" sldId="256"/>
            <ac:spMk id="2" creationId="{00000000-0000-0000-0000-000000000000}"/>
          </ac:spMkLst>
        </pc:spChg>
        <pc:spChg chg="del mod ord">
          <ac:chgData name="Sridhar Rajaram" userId="efb70f557056cf15" providerId="Windows Live" clId="Web-{983FA7E2-EDB4-48CD-A31E-AC71C0B3602D}" dt="2021-03-03T20:51:34.419" v="20"/>
          <ac:spMkLst>
            <pc:docMk/>
            <pc:sldMk cId="521040635" sldId="256"/>
            <ac:spMk id="3" creationId="{00000000-0000-0000-0000-000000000000}"/>
          </ac:spMkLst>
        </pc:spChg>
      </pc:sldChg>
      <pc:sldChg chg="addSp delSp modSp new mod setBg modShow">
        <pc:chgData name="Sridhar Rajaram" userId="efb70f557056cf15" providerId="Windows Live" clId="Web-{983FA7E2-EDB4-48CD-A31E-AC71C0B3602D}" dt="2021-03-03T21:03:59.683" v="319" actId="20577"/>
        <pc:sldMkLst>
          <pc:docMk/>
          <pc:sldMk cId="96269023" sldId="257"/>
        </pc:sldMkLst>
        <pc:spChg chg="add del mod">
          <ac:chgData name="Sridhar Rajaram" userId="efb70f557056cf15" providerId="Windows Live" clId="Web-{983FA7E2-EDB4-48CD-A31E-AC71C0B3602D}" dt="2021-03-03T21:03:34.103" v="304"/>
          <ac:spMkLst>
            <pc:docMk/>
            <pc:sldMk cId="96269023" sldId="257"/>
            <ac:spMk id="2" creationId="{95CC35FF-1DAB-4CE1-A248-6A543B3A98A6}"/>
          </ac:spMkLst>
        </pc:spChg>
        <pc:spChg chg="add del mod">
          <ac:chgData name="Sridhar Rajaram" userId="efb70f557056cf15" providerId="Windows Live" clId="Web-{983FA7E2-EDB4-48CD-A31E-AC71C0B3602D}" dt="2021-03-03T20:58:37.038" v="157"/>
          <ac:spMkLst>
            <pc:docMk/>
            <pc:sldMk cId="96269023" sldId="257"/>
            <ac:spMk id="3" creationId="{AE55E984-97AF-4A42-B8B8-D4DE4190C936}"/>
          </ac:spMkLst>
        </pc:spChg>
        <pc:spChg chg="add mod">
          <ac:chgData name="Sridhar Rajaram" userId="efb70f557056cf15" providerId="Windows Live" clId="Web-{983FA7E2-EDB4-48CD-A31E-AC71C0B3602D}" dt="2021-03-03T21:03:59.683" v="319" actId="20577"/>
          <ac:spMkLst>
            <pc:docMk/>
            <pc:sldMk cId="96269023" sldId="257"/>
            <ac:spMk id="4" creationId="{300010A1-29F9-4E35-B0CB-3DD2D03F748A}"/>
          </ac:spMkLst>
        </pc:spChg>
      </pc:sldChg>
      <pc:sldChg chg="addSp delSp modSp new mod setBg">
        <pc:chgData name="Sridhar Rajaram" userId="efb70f557056cf15" providerId="Windows Live" clId="Web-{983FA7E2-EDB4-48CD-A31E-AC71C0B3602D}" dt="2021-03-03T21:20:50.948" v="1516" actId="20577"/>
        <pc:sldMkLst>
          <pc:docMk/>
          <pc:sldMk cId="1323821246" sldId="258"/>
        </pc:sldMkLst>
        <pc:spChg chg="add mod">
          <ac:chgData name="Sridhar Rajaram" userId="efb70f557056cf15" providerId="Windows Live" clId="Web-{983FA7E2-EDB4-48CD-A31E-AC71C0B3602D}" dt="2021-03-03T21:16:37.088" v="1331" actId="1076"/>
          <ac:spMkLst>
            <pc:docMk/>
            <pc:sldMk cId="1323821246" sldId="258"/>
            <ac:spMk id="3" creationId="{9D71FDD6-D2AB-456D-AA15-50447E5A5F1D}"/>
          </ac:spMkLst>
        </pc:spChg>
        <pc:spChg chg="add del">
          <ac:chgData name="Sridhar Rajaram" userId="efb70f557056cf15" providerId="Windows Live" clId="Web-{983FA7E2-EDB4-48CD-A31E-AC71C0B3602D}" dt="2021-03-03T21:04:13.496" v="324"/>
          <ac:spMkLst>
            <pc:docMk/>
            <pc:sldMk cId="1323821246" sldId="258"/>
            <ac:spMk id="5" creationId="{7E479494-D01D-4E21-8020-09C254D88DEF}"/>
          </ac:spMkLst>
        </pc:spChg>
        <pc:spChg chg="add mod">
          <ac:chgData name="Sridhar Rajaram" userId="efb70f557056cf15" providerId="Windows Live" clId="Web-{983FA7E2-EDB4-48CD-A31E-AC71C0B3602D}" dt="2021-03-03T21:20:50.948" v="1516" actId="20577"/>
          <ac:spMkLst>
            <pc:docMk/>
            <pc:sldMk cId="1323821246" sldId="258"/>
            <ac:spMk id="10" creationId="{9587C1C6-4C1A-4587-A133-A597576F6752}"/>
          </ac:spMkLst>
        </pc:spChg>
        <pc:graphicFrameChg chg="add del mod modGraphic">
          <ac:chgData name="Sridhar Rajaram" userId="efb70f557056cf15" providerId="Windows Live" clId="Web-{983FA7E2-EDB4-48CD-A31E-AC71C0B3602D}" dt="2021-03-03T21:06:09.566" v="350"/>
          <ac:graphicFrameMkLst>
            <pc:docMk/>
            <pc:sldMk cId="1323821246" sldId="258"/>
            <ac:graphicFrameMk id="6" creationId="{F83C90A2-BB9C-43DB-8B8E-A8EA369BAB56}"/>
          </ac:graphicFrameMkLst>
        </pc:graphicFrameChg>
        <pc:graphicFrameChg chg="add del mod modGraphic">
          <ac:chgData name="Sridhar Rajaram" userId="efb70f557056cf15" providerId="Windows Live" clId="Web-{983FA7E2-EDB4-48CD-A31E-AC71C0B3602D}" dt="2021-03-03T21:06:14.879" v="352"/>
          <ac:graphicFrameMkLst>
            <pc:docMk/>
            <pc:sldMk cId="1323821246" sldId="258"/>
            <ac:graphicFrameMk id="7" creationId="{F61B5CED-12D2-4A9B-A71C-BA92F6F96D35}"/>
          </ac:graphicFrameMkLst>
        </pc:graphicFrameChg>
        <pc:graphicFrameChg chg="add mod modGraphic">
          <ac:chgData name="Sridhar Rajaram" userId="efb70f557056cf15" providerId="Windows Live" clId="Web-{983FA7E2-EDB4-48CD-A31E-AC71C0B3602D}" dt="2021-03-03T21:17:58.484" v="1386" actId="1076"/>
          <ac:graphicFrameMkLst>
            <pc:docMk/>
            <pc:sldMk cId="1323821246" sldId="258"/>
            <ac:graphicFrameMk id="8" creationId="{458CF0D6-C962-4BB4-B002-59548DC83DDC}"/>
          </ac:graphicFrameMkLst>
        </pc:graphicFrameChg>
        <pc:graphicFrameChg chg="add del mod modGraphic">
          <ac:chgData name="Sridhar Rajaram" userId="efb70f557056cf15" providerId="Windows Live" clId="Web-{983FA7E2-EDB4-48CD-A31E-AC71C0B3602D}" dt="2021-03-03T21:19:14.926" v="1434"/>
          <ac:graphicFrameMkLst>
            <pc:docMk/>
            <pc:sldMk cId="1323821246" sldId="258"/>
            <ac:graphicFrameMk id="9" creationId="{78953AAB-1299-43AF-B5AC-2105ABF70909}"/>
          </ac:graphicFrameMkLst>
        </pc:graphicFrameChg>
      </pc:sldChg>
      <pc:sldChg chg="addSp delSp modSp new mod setBg">
        <pc:chgData name="Sridhar Rajaram" userId="efb70f557056cf15" providerId="Windows Live" clId="Web-{983FA7E2-EDB4-48CD-A31E-AC71C0B3602D}" dt="2021-03-03T21:32:04.286" v="1715" actId="20577"/>
        <pc:sldMkLst>
          <pc:docMk/>
          <pc:sldMk cId="3834242017" sldId="259"/>
        </pc:sldMkLst>
        <pc:spChg chg="add mod">
          <ac:chgData name="Sridhar Rajaram" userId="efb70f557056cf15" providerId="Windows Live" clId="Web-{983FA7E2-EDB4-48CD-A31E-AC71C0B3602D}" dt="2021-03-03T21:25:51.388" v="1688" actId="20577"/>
          <ac:spMkLst>
            <pc:docMk/>
            <pc:sldMk cId="3834242017" sldId="259"/>
            <ac:spMk id="3" creationId="{A4D15648-369B-4F30-9F69-6688BBC313D5}"/>
          </ac:spMkLst>
        </pc:spChg>
        <pc:spChg chg="add del">
          <ac:chgData name="Sridhar Rajaram" userId="efb70f557056cf15" providerId="Windows Live" clId="Web-{983FA7E2-EDB4-48CD-A31E-AC71C0B3602D}" dt="2021-03-03T21:29:52.246" v="1690"/>
          <ac:spMkLst>
            <pc:docMk/>
            <pc:sldMk cId="3834242017" sldId="259"/>
            <ac:spMk id="4" creationId="{FF07348D-D6A0-4846-B7C8-0F4CE87EFC08}"/>
          </ac:spMkLst>
        </pc:spChg>
        <pc:spChg chg="add mod">
          <ac:chgData name="Sridhar Rajaram" userId="efb70f557056cf15" providerId="Windows Live" clId="Web-{983FA7E2-EDB4-48CD-A31E-AC71C0B3602D}" dt="2021-03-03T21:32:04.286" v="1715" actId="20577"/>
          <ac:spMkLst>
            <pc:docMk/>
            <pc:sldMk cId="3834242017" sldId="259"/>
            <ac:spMk id="6" creationId="{A0A39504-33DA-417D-93D7-6539A154456B}"/>
          </ac:spMkLst>
        </pc:spChg>
        <pc:picChg chg="add mod">
          <ac:chgData name="Sridhar Rajaram" userId="efb70f557056cf15" providerId="Windows Live" clId="Web-{983FA7E2-EDB4-48CD-A31E-AC71C0B3602D}" dt="2021-03-03T21:31:09.438" v="1701" actId="1076"/>
          <ac:picMkLst>
            <pc:docMk/>
            <pc:sldMk cId="3834242017" sldId="259"/>
            <ac:picMk id="5" creationId="{08287CB7-ED70-493B-BCAD-5534BDFF2738}"/>
          </ac:picMkLst>
        </pc:picChg>
      </pc:sldChg>
      <pc:sldMasterChg chg="del delSldLayout">
        <pc:chgData name="Sridhar Rajaram" userId="efb70f557056cf15" providerId="Windows Live" clId="Web-{983FA7E2-EDB4-48CD-A31E-AC71C0B3602D}" dt="2021-03-03T20:51:09.714" v="7"/>
        <pc:sldMasterMkLst>
          <pc:docMk/>
          <pc:sldMasterMk cId="0" sldId="2147483648"/>
        </pc:sldMasterMkLst>
        <pc:sldLayoutChg chg="del">
          <pc:chgData name="Sridhar Rajaram" userId="efb70f557056cf15" providerId="Windows Live" clId="Web-{983FA7E2-EDB4-48CD-A31E-AC71C0B3602D}" dt="2021-03-03T20:51:09.714" v="7"/>
          <pc:sldLayoutMkLst>
            <pc:docMk/>
            <pc:sldMasterMk cId="0" sldId="2147483648"/>
            <pc:sldLayoutMk cId="0" sldId="2147483649"/>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0"/>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1"/>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3"/>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4"/>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5"/>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7"/>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59"/>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0"/>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1"/>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2"/>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3"/>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4"/>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5"/>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6"/>
          </pc:sldLayoutMkLst>
        </pc:sldLayoutChg>
        <pc:sldLayoutChg chg="del">
          <pc:chgData name="Sridhar Rajaram" userId="efb70f557056cf15" providerId="Windows Live" clId="Web-{983FA7E2-EDB4-48CD-A31E-AC71C0B3602D}" dt="2021-03-03T20:51:09.714" v="7"/>
          <pc:sldLayoutMkLst>
            <pc:docMk/>
            <pc:sldMasterMk cId="0" sldId="2147483648"/>
            <pc:sldLayoutMk cId="0" sldId="2147483667"/>
          </pc:sldLayoutMkLst>
        </pc:sldLayoutChg>
      </pc:sldMasterChg>
      <pc:sldMasterChg chg="add del addSldLayout delSldLayout modSldLayout">
        <pc:chgData name="Sridhar Rajaram" userId="efb70f557056cf15" providerId="Windows Live" clId="Web-{983FA7E2-EDB4-48CD-A31E-AC71C0B3602D}" dt="2021-03-03T20:51:14.449" v="8"/>
        <pc:sldMasterMkLst>
          <pc:docMk/>
          <pc:sldMasterMk cId="1182698176" sldId="2147483668"/>
        </pc:sldMasterMkLst>
        <pc:sldLayoutChg chg="add del mod replId">
          <pc:chgData name="Sridhar Rajaram" userId="efb70f557056cf15" providerId="Windows Live" clId="Web-{983FA7E2-EDB4-48CD-A31E-AC71C0B3602D}" dt="2021-03-03T20:51:14.449" v="8"/>
          <pc:sldLayoutMkLst>
            <pc:docMk/>
            <pc:sldMasterMk cId="1182698176" sldId="2147483668"/>
            <pc:sldLayoutMk cId="3115683757" sldId="2147483669"/>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326040703" sldId="2147483670"/>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3563615620" sldId="2147483671"/>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816216509" sldId="2147483672"/>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11426224" sldId="2147483673"/>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3272290459" sldId="2147483674"/>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648971272" sldId="2147483675"/>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3546446920" sldId="2147483676"/>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738842477" sldId="2147483677"/>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1476144848" sldId="2147483678"/>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63265573" sldId="2147483679"/>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749636049" sldId="2147483680"/>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1720181122" sldId="2147483681"/>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4112969510" sldId="2147483682"/>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4150649962" sldId="2147483683"/>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2242467390" sldId="2147483684"/>
          </pc:sldLayoutMkLst>
        </pc:sldLayoutChg>
        <pc:sldLayoutChg chg="add del mod replId">
          <pc:chgData name="Sridhar Rajaram" userId="efb70f557056cf15" providerId="Windows Live" clId="Web-{983FA7E2-EDB4-48CD-A31E-AC71C0B3602D}" dt="2021-03-03T20:51:14.449" v="8"/>
          <pc:sldLayoutMkLst>
            <pc:docMk/>
            <pc:sldMasterMk cId="1182698176" sldId="2147483668"/>
            <pc:sldLayoutMk cId="666179797" sldId="2147483685"/>
          </pc:sldLayoutMkLst>
        </pc:sldLayoutChg>
      </pc:sldMasterChg>
      <pc:sldMasterChg chg="add addSldLayout modSldLayout">
        <pc:chgData name="Sridhar Rajaram" userId="efb70f557056cf15" providerId="Windows Live" clId="Web-{983FA7E2-EDB4-48CD-A31E-AC71C0B3602D}" dt="2021-03-03T20:51:14.449" v="8"/>
        <pc:sldMasterMkLst>
          <pc:docMk/>
          <pc:sldMasterMk cId="1637272943" sldId="2147483686"/>
        </pc:sldMasterMkLst>
        <pc:sldLayoutChg chg="add mod replId">
          <pc:chgData name="Sridhar Rajaram" userId="efb70f557056cf15" providerId="Windows Live" clId="Web-{983FA7E2-EDB4-48CD-A31E-AC71C0B3602D}" dt="2021-03-03T20:51:14.449" v="8"/>
          <pc:sldLayoutMkLst>
            <pc:docMk/>
            <pc:sldMasterMk cId="1637272943" sldId="2147483686"/>
            <pc:sldLayoutMk cId="340235927" sldId="2147483687"/>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198693982" sldId="2147483688"/>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4055250845" sldId="2147483689"/>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1929449305" sldId="2147483690"/>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3059403378" sldId="2147483691"/>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248551812" sldId="2147483692"/>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238466368" sldId="2147483693"/>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608385832" sldId="2147483694"/>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646426306" sldId="2147483695"/>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1325728491" sldId="2147483696"/>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230418633" sldId="2147483697"/>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1639014823" sldId="2147483698"/>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4116993228" sldId="2147483699"/>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3252193942" sldId="2147483700"/>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1109559740" sldId="2147483701"/>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3806894933" sldId="2147483702"/>
          </pc:sldLayoutMkLst>
        </pc:sldLayoutChg>
        <pc:sldLayoutChg chg="add mod replId">
          <pc:chgData name="Sridhar Rajaram" userId="efb70f557056cf15" providerId="Windows Live" clId="Web-{983FA7E2-EDB4-48CD-A31E-AC71C0B3602D}" dt="2021-03-03T20:51:14.449" v="8"/>
          <pc:sldLayoutMkLst>
            <pc:docMk/>
            <pc:sldMasterMk cId="1637272943" sldId="2147483686"/>
            <pc:sldLayoutMk cId="2913332226" sldId="21474837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9DC73-D55E-40D2-B959-02750E583D91}" type="datetimeFigureOut">
              <a:rPr lang="en-US" smtClean="0"/>
              <a:pPr/>
              <a:t>7/23/2021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8B5658-A110-4DB5-B75C-9DF0075F86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4023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2572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30418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63901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11699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25219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109559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806894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1333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869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05525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92944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05940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4855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3846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60838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64642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6372729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408" y="1380068"/>
            <a:ext cx="9037615" cy="2616199"/>
          </a:xfrm>
        </p:spPr>
        <p:txBody>
          <a:bodyPr>
            <a:normAutofit fontScale="90000"/>
          </a:bodyPr>
          <a:lstStyle/>
          <a:p>
            <a:r>
              <a:rPr lang="en-US" dirty="0" smtClean="0"/>
              <a:t>Credit Card Users Churn Prediction</a:t>
            </a:r>
            <a:br>
              <a:rPr lang="en-US" dirty="0" smtClean="0"/>
            </a:br>
            <a:r>
              <a:rPr lang="en-US" dirty="0" smtClean="0"/>
              <a:t>Project</a:t>
            </a:r>
            <a:r>
              <a:rPr lang="en-US" dirty="0"/>
              <a:t> </a:t>
            </a:r>
          </a:p>
        </p:txBody>
      </p:sp>
    </p:spTree>
    <p:extLst>
      <p:ext uri="{BB962C8B-B14F-4D97-AF65-F5344CB8AC3E}">
        <p14:creationId xmlns="" xmlns:p14="http://schemas.microsoft.com/office/powerpoint/2010/main" val="5210406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571947" y="0"/>
            <a:ext cx="10620054" cy="169277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a:rPr>
              <a:t>Bi-</a:t>
            </a:r>
            <a:r>
              <a:rPr lang="en-US" sz="2400" b="1" dirty="0" err="1" smtClean="0">
                <a:latin typeface="Cambria"/>
              </a:rPr>
              <a:t>variate</a:t>
            </a:r>
            <a:r>
              <a:rPr lang="en-US" sz="2400" b="1" dirty="0" smtClean="0">
                <a:latin typeface="Cambria"/>
              </a:rPr>
              <a:t> Data Analysis: </a:t>
            </a:r>
          </a:p>
          <a:p>
            <a:r>
              <a:rPr lang="en-US" sz="2000" dirty="0" smtClean="0">
                <a:latin typeface="Cambria"/>
              </a:rPr>
              <a:t>To study the distribution and Dispersion of each variables and their relationship with the dependent variable</a:t>
            </a:r>
          </a:p>
          <a:p>
            <a:endParaRPr lang="en-US" sz="2000" b="1" dirty="0" smtClean="0">
              <a:latin typeface="Cambria"/>
            </a:endParaRPr>
          </a:p>
          <a:p>
            <a:r>
              <a:rPr lang="en-US" sz="2000" b="1" dirty="0" smtClean="0">
                <a:latin typeface="Cambria"/>
              </a:rPr>
              <a:t>Numerical Columns with Dependent Variable (</a:t>
            </a:r>
            <a:r>
              <a:rPr lang="en-US" sz="2000" b="1" dirty="0" err="1" smtClean="0">
                <a:latin typeface="Cambria"/>
              </a:rPr>
              <a:t>Attrition_Flag</a:t>
            </a:r>
            <a:r>
              <a:rPr lang="en-US" sz="2000" b="1" dirty="0" smtClean="0">
                <a:latin typeface="Cambria"/>
              </a:rPr>
              <a:t>)</a:t>
            </a:r>
          </a:p>
        </p:txBody>
      </p:sp>
      <p:pic>
        <p:nvPicPr>
          <p:cNvPr id="5" name="Picture 5" descr="Chart, histogram&#10;&#10;Description automatically generated">
            <a:extLst>
              <a:ext uri="{FF2B5EF4-FFF2-40B4-BE49-F238E27FC236}">
                <a16:creationId xmlns="" xmlns:a16="http://schemas.microsoft.com/office/drawing/2014/main" id="{08287CB7-ED70-493B-BCAD-5534BDFF2738}"/>
              </a:ext>
            </a:extLst>
          </p:cNvPr>
          <p:cNvPicPr>
            <a:picLocks noChangeAspect="1"/>
          </p:cNvPicPr>
          <p:nvPr/>
        </p:nvPicPr>
        <p:blipFill>
          <a:blip r:embed="rId2"/>
          <a:stretch>
            <a:fillRect/>
          </a:stretch>
        </p:blipFill>
        <p:spPr>
          <a:xfrm>
            <a:off x="1403320" y="1649392"/>
            <a:ext cx="5422842" cy="4195029"/>
          </a:xfrm>
          <a:prstGeom prst="rect">
            <a:avLst/>
          </a:prstGeom>
        </p:spPr>
      </p:pic>
      <p:sp>
        <p:nvSpPr>
          <p:cNvPr id="7" name="TextBox 6"/>
          <p:cNvSpPr txBox="1"/>
          <p:nvPr/>
        </p:nvSpPr>
        <p:spPr>
          <a:xfrm>
            <a:off x="8993530" y="769283"/>
            <a:ext cx="3090440" cy="5339923"/>
          </a:xfrm>
          <a:prstGeom prst="rect">
            <a:avLst/>
          </a:prstGeom>
          <a:noFill/>
        </p:spPr>
        <p:txBody>
          <a:bodyPr wrap="square" rtlCol="0">
            <a:spAutoFit/>
          </a:bodyPr>
          <a:lstStyle/>
          <a:p>
            <a:r>
              <a:rPr lang="en-US" sz="1900" b="1" dirty="0" smtClean="0">
                <a:latin typeface="Cambria" pitchFamily="18" charset="0"/>
                <a:ea typeface="Cambria" pitchFamily="18" charset="0"/>
              </a:rPr>
              <a:t>Observations:</a:t>
            </a:r>
          </a:p>
          <a:p>
            <a:pPr>
              <a:buFont typeface="Arial" pitchFamily="34" charset="0"/>
              <a:buChar char="•"/>
            </a:pPr>
            <a:r>
              <a:rPr lang="en-US" sz="1900" dirty="0" smtClean="0">
                <a:latin typeface="Cambria" pitchFamily="18" charset="0"/>
                <a:ea typeface="Cambria" pitchFamily="18" charset="0"/>
              </a:rPr>
              <a:t>The Attrition is higher among customers who have more products with the bank.</a:t>
            </a:r>
          </a:p>
          <a:p>
            <a:pPr>
              <a:buFont typeface="Arial" pitchFamily="34" charset="0"/>
              <a:buChar char="•"/>
            </a:pPr>
            <a:r>
              <a:rPr lang="en-US" sz="1900" dirty="0" smtClean="0">
                <a:latin typeface="Cambria" pitchFamily="18" charset="0"/>
                <a:ea typeface="Cambria" pitchFamily="18" charset="0"/>
              </a:rPr>
              <a:t>50% of customers who were inactive for 3 months have closed the card</a:t>
            </a:r>
          </a:p>
          <a:p>
            <a:pPr>
              <a:buFont typeface="Arial" pitchFamily="34" charset="0"/>
              <a:buChar char="•"/>
            </a:pPr>
            <a:r>
              <a:rPr lang="en-US" sz="1900" dirty="0" smtClean="0">
                <a:latin typeface="Cambria" pitchFamily="18" charset="0"/>
                <a:ea typeface="Cambria" pitchFamily="18" charset="0"/>
              </a:rPr>
              <a:t>The number of contacts with the banks among </a:t>
            </a:r>
            <a:r>
              <a:rPr lang="en-US" sz="1900" dirty="0" err="1" smtClean="0">
                <a:latin typeface="Cambria" pitchFamily="18" charset="0"/>
                <a:ea typeface="Cambria" pitchFamily="18" charset="0"/>
              </a:rPr>
              <a:t>Attrited</a:t>
            </a:r>
            <a:r>
              <a:rPr lang="en-US" sz="1900" dirty="0" smtClean="0">
                <a:latin typeface="Cambria" pitchFamily="18" charset="0"/>
                <a:ea typeface="Cambria" pitchFamily="18" charset="0"/>
              </a:rPr>
              <a:t> customers is higher than Existing Customers.</a:t>
            </a:r>
          </a:p>
          <a:p>
            <a:pPr>
              <a:buFont typeface="Arial" pitchFamily="34" charset="0"/>
              <a:buChar char="•"/>
            </a:pPr>
            <a:r>
              <a:rPr lang="en-US" sz="1900" dirty="0" smtClean="0">
                <a:latin typeface="Cambria" pitchFamily="18" charset="0"/>
                <a:ea typeface="Cambria" pitchFamily="18" charset="0"/>
              </a:rPr>
              <a:t>The median values for both </a:t>
            </a:r>
            <a:r>
              <a:rPr lang="en-US" sz="1900" dirty="0" err="1" smtClean="0">
                <a:latin typeface="Cambria" pitchFamily="18" charset="0"/>
                <a:ea typeface="Cambria" pitchFamily="18" charset="0"/>
              </a:rPr>
              <a:t>Attrited</a:t>
            </a:r>
            <a:r>
              <a:rPr lang="en-US" sz="1900" dirty="0" smtClean="0">
                <a:latin typeface="Cambria" pitchFamily="18" charset="0"/>
                <a:ea typeface="Cambria" pitchFamily="18" charset="0"/>
              </a:rPr>
              <a:t> and Existing Customers is almost equal in both </a:t>
            </a:r>
            <a:r>
              <a:rPr lang="en-US" sz="1900" dirty="0" err="1" smtClean="0">
                <a:latin typeface="Cambria" pitchFamily="18" charset="0"/>
                <a:ea typeface="Cambria" pitchFamily="18" charset="0"/>
              </a:rPr>
              <a:t>Customer_Age</a:t>
            </a:r>
            <a:r>
              <a:rPr lang="en-US" sz="1900" dirty="0" smtClean="0">
                <a:latin typeface="Cambria" pitchFamily="18" charset="0"/>
                <a:ea typeface="Cambria" pitchFamily="18" charset="0"/>
              </a:rPr>
              <a:t> and </a:t>
            </a:r>
            <a:r>
              <a:rPr lang="en-US" sz="1900" dirty="0" err="1" smtClean="0">
                <a:latin typeface="Cambria" pitchFamily="18" charset="0"/>
                <a:ea typeface="Cambria" pitchFamily="18" charset="0"/>
              </a:rPr>
              <a:t>Months_on_book</a:t>
            </a:r>
            <a:r>
              <a:rPr lang="en-US" sz="1900" dirty="0" smtClean="0">
                <a:latin typeface="Cambria" pitchFamily="18" charset="0"/>
                <a:ea typeface="Cambria" pitchFamily="18" charset="0"/>
              </a:rPr>
              <a:t> variables.</a:t>
            </a:r>
          </a:p>
          <a:p>
            <a:pPr>
              <a:buFont typeface="Arial" pitchFamily="34" charset="0"/>
              <a:buChar char="•"/>
            </a:pPr>
            <a:endParaRPr lang="en-US" b="1" dirty="0">
              <a:latin typeface="Cambria" pitchFamily="18" charset="0"/>
              <a:ea typeface="Cambria" pitchFamily="18" charset="0"/>
            </a:endParaRPr>
          </a:p>
        </p:txBody>
      </p:sp>
      <p:pic>
        <p:nvPicPr>
          <p:cNvPr id="8" name="Picture 7" descr="cols4.png"/>
          <p:cNvPicPr>
            <a:picLocks noChangeAspect="1"/>
          </p:cNvPicPr>
          <p:nvPr/>
        </p:nvPicPr>
        <p:blipFill>
          <a:blip r:embed="rId3"/>
          <a:stretch>
            <a:fillRect/>
          </a:stretch>
        </p:blipFill>
        <p:spPr>
          <a:xfrm>
            <a:off x="4037176" y="3727048"/>
            <a:ext cx="4835590" cy="2245489"/>
          </a:xfrm>
          <a:prstGeom prst="rect">
            <a:avLst/>
          </a:prstGeom>
        </p:spPr>
      </p:pic>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hart, histogram&#10;&#10;Description automatically generated">
            <a:extLst>
              <a:ext uri="{FF2B5EF4-FFF2-40B4-BE49-F238E27FC236}">
                <a16:creationId xmlns="" xmlns:a16="http://schemas.microsoft.com/office/drawing/2014/main" id="{08287CB7-ED70-493B-BCAD-5534BDFF2738}"/>
              </a:ext>
            </a:extLst>
          </p:cNvPr>
          <p:cNvPicPr>
            <a:picLocks noChangeAspect="1"/>
          </p:cNvPicPr>
          <p:nvPr/>
        </p:nvPicPr>
        <p:blipFill>
          <a:blip r:embed="rId2"/>
          <a:stretch>
            <a:fillRect/>
          </a:stretch>
        </p:blipFill>
        <p:spPr>
          <a:xfrm>
            <a:off x="1643606" y="509286"/>
            <a:ext cx="5989898" cy="5266481"/>
          </a:xfrm>
          <a:prstGeom prst="rect">
            <a:avLst/>
          </a:prstGeom>
        </p:spPr>
      </p:pic>
      <p:sp>
        <p:nvSpPr>
          <p:cNvPr id="7" name="TextBox 6"/>
          <p:cNvSpPr txBox="1"/>
          <p:nvPr/>
        </p:nvSpPr>
        <p:spPr>
          <a:xfrm>
            <a:off x="8403221" y="601450"/>
            <a:ext cx="3090440" cy="3477875"/>
          </a:xfrm>
          <a:prstGeom prst="rect">
            <a:avLst/>
          </a:prstGeom>
          <a:noFill/>
        </p:spPr>
        <p:txBody>
          <a:bodyPr wrap="square" rtlCol="0">
            <a:spAutoFit/>
          </a:bodyPr>
          <a:lstStyle/>
          <a:p>
            <a:r>
              <a:rPr lang="en-US" sz="2000" b="1" dirty="0" smtClean="0">
                <a:latin typeface="Cambria" pitchFamily="18" charset="0"/>
                <a:ea typeface="Cambria" pitchFamily="18" charset="0"/>
              </a:rPr>
              <a:t>Observations:</a:t>
            </a:r>
          </a:p>
          <a:p>
            <a:pPr>
              <a:buFont typeface="Arial" pitchFamily="34" charset="0"/>
              <a:buChar char="•"/>
            </a:pPr>
            <a:r>
              <a:rPr lang="en-US" sz="2000" dirty="0" smtClean="0">
                <a:latin typeface="Cambria" pitchFamily="18" charset="0"/>
                <a:ea typeface="Cambria" pitchFamily="18" charset="0"/>
              </a:rPr>
              <a:t>Mean </a:t>
            </a:r>
            <a:r>
              <a:rPr lang="en-US" sz="2000" dirty="0" err="1" smtClean="0">
                <a:latin typeface="Cambria" pitchFamily="18" charset="0"/>
                <a:ea typeface="Cambria" pitchFamily="18" charset="0"/>
              </a:rPr>
              <a:t>Credit_Limit</a:t>
            </a:r>
            <a:r>
              <a:rPr lang="en-US" sz="2000" dirty="0" smtClean="0">
                <a:latin typeface="Cambria" pitchFamily="18" charset="0"/>
                <a:ea typeface="Cambria" pitchFamily="18" charset="0"/>
              </a:rPr>
              <a:t> for both </a:t>
            </a:r>
            <a:r>
              <a:rPr lang="en-US" sz="2000" dirty="0" err="1" smtClean="0">
                <a:latin typeface="Cambria" pitchFamily="18" charset="0"/>
                <a:ea typeface="Cambria" pitchFamily="18" charset="0"/>
              </a:rPr>
              <a:t>Attrited</a:t>
            </a:r>
            <a:r>
              <a:rPr lang="en-US" sz="2000" dirty="0" smtClean="0">
                <a:latin typeface="Cambria" pitchFamily="18" charset="0"/>
                <a:ea typeface="Cambria" pitchFamily="18" charset="0"/>
              </a:rPr>
              <a:t> and Existing customers is almost equal with several outliers in the higher end for both.</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 More customers with Zero or comparatively low Revolving Balance have also closed their account </a:t>
            </a:r>
            <a:endParaRPr lang="en-US" sz="2000" dirty="0">
              <a:latin typeface="Cambria" pitchFamily="18" charset="0"/>
              <a:ea typeface="Cambria" pitchFamily="18" charset="0"/>
            </a:endParaRPr>
          </a:p>
        </p:txBody>
      </p:sp>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s3.png"/>
          <p:cNvPicPr>
            <a:picLocks noChangeAspect="1"/>
          </p:cNvPicPr>
          <p:nvPr/>
        </p:nvPicPr>
        <p:blipFill>
          <a:blip r:embed="rId2"/>
          <a:stretch>
            <a:fillRect/>
          </a:stretch>
        </p:blipFill>
        <p:spPr>
          <a:xfrm>
            <a:off x="1626243" y="318303"/>
            <a:ext cx="6360288" cy="5827853"/>
          </a:xfrm>
          <a:prstGeom prst="rect">
            <a:avLst/>
          </a:prstGeom>
        </p:spPr>
      </p:pic>
      <p:sp>
        <p:nvSpPr>
          <p:cNvPr id="3" name="TextBox 2"/>
          <p:cNvSpPr txBox="1"/>
          <p:nvPr/>
        </p:nvSpPr>
        <p:spPr>
          <a:xfrm>
            <a:off x="8397433" y="323657"/>
            <a:ext cx="3507129" cy="6217087"/>
          </a:xfrm>
          <a:prstGeom prst="rect">
            <a:avLst/>
          </a:prstGeom>
          <a:noFill/>
        </p:spPr>
        <p:txBody>
          <a:bodyPr wrap="square" rtlCol="0">
            <a:spAutoFit/>
          </a:bodyPr>
          <a:lstStyle/>
          <a:p>
            <a:pPr>
              <a:buFont typeface="Arial" pitchFamily="34" charset="0"/>
              <a:buChar char="•"/>
            </a:pPr>
            <a:r>
              <a:rPr lang="en-US" sz="1900" b="1" dirty="0" smtClean="0">
                <a:latin typeface="Cambria" pitchFamily="18" charset="0"/>
                <a:ea typeface="Cambria" pitchFamily="18" charset="0"/>
              </a:rPr>
              <a:t>Observations:</a:t>
            </a:r>
          </a:p>
          <a:p>
            <a:pPr>
              <a:buFont typeface="Arial" pitchFamily="34" charset="0"/>
              <a:buChar char="•"/>
            </a:pPr>
            <a:r>
              <a:rPr lang="en-US" sz="1900" dirty="0" smtClean="0">
                <a:latin typeface="Cambria" pitchFamily="18" charset="0"/>
                <a:ea typeface="Cambria" pitchFamily="18" charset="0"/>
              </a:rPr>
              <a:t>The median </a:t>
            </a:r>
            <a:r>
              <a:rPr lang="en-US" sz="1900" dirty="0" err="1" smtClean="0">
                <a:latin typeface="Cambria" pitchFamily="18" charset="0"/>
                <a:ea typeface="Cambria" pitchFamily="18" charset="0"/>
              </a:rPr>
              <a:t>Total_Trans_Amt</a:t>
            </a:r>
            <a:r>
              <a:rPr lang="en-US" sz="1900" dirty="0" smtClean="0">
                <a:latin typeface="Cambria" pitchFamily="18" charset="0"/>
                <a:ea typeface="Cambria" pitchFamily="18" charset="0"/>
              </a:rPr>
              <a:t> for </a:t>
            </a:r>
            <a:r>
              <a:rPr lang="en-US" sz="1900" dirty="0" err="1" smtClean="0">
                <a:latin typeface="Cambria" pitchFamily="18" charset="0"/>
                <a:ea typeface="Cambria" pitchFamily="18" charset="0"/>
              </a:rPr>
              <a:t>Attrited</a:t>
            </a:r>
            <a:r>
              <a:rPr lang="en-US" sz="1900" dirty="0" smtClean="0">
                <a:latin typeface="Cambria" pitchFamily="18" charset="0"/>
                <a:ea typeface="Cambria" pitchFamily="18" charset="0"/>
              </a:rPr>
              <a:t> Customers is almost 50% less than median Amount for Existing Customers.</a:t>
            </a:r>
          </a:p>
          <a:p>
            <a:pPr>
              <a:buFont typeface="Arial" pitchFamily="34" charset="0"/>
              <a:buChar char="•"/>
            </a:pPr>
            <a:endParaRPr lang="en-US" sz="1900" dirty="0" smtClean="0">
              <a:latin typeface="Cambria" pitchFamily="18" charset="0"/>
              <a:ea typeface="Cambria" pitchFamily="18" charset="0"/>
            </a:endParaRPr>
          </a:p>
          <a:p>
            <a:pPr>
              <a:buFont typeface="Arial" pitchFamily="34" charset="0"/>
              <a:buChar char="•"/>
            </a:pPr>
            <a:r>
              <a:rPr lang="en-US" sz="1900" dirty="0" smtClean="0">
                <a:latin typeface="Cambria" pitchFamily="18" charset="0"/>
                <a:ea typeface="Cambria" pitchFamily="18" charset="0"/>
              </a:rPr>
              <a:t>Similarly, the median value for </a:t>
            </a:r>
            <a:r>
              <a:rPr lang="en-US" sz="1900" dirty="0" err="1" smtClean="0">
                <a:latin typeface="Cambria" pitchFamily="18" charset="0"/>
                <a:ea typeface="Cambria" pitchFamily="18" charset="0"/>
              </a:rPr>
              <a:t>Total_Trans_Ct</a:t>
            </a:r>
            <a:r>
              <a:rPr lang="en-US" sz="1900" dirty="0" smtClean="0">
                <a:latin typeface="Cambria" pitchFamily="18" charset="0"/>
                <a:ea typeface="Cambria" pitchFamily="18" charset="0"/>
              </a:rPr>
              <a:t> is also very low compared to </a:t>
            </a:r>
            <a:r>
              <a:rPr lang="en-US" sz="1900" dirty="0" err="1" smtClean="0">
                <a:latin typeface="Cambria" pitchFamily="18" charset="0"/>
                <a:ea typeface="Cambria" pitchFamily="18" charset="0"/>
              </a:rPr>
              <a:t>Exisitng</a:t>
            </a:r>
            <a:r>
              <a:rPr lang="en-US" sz="1900" dirty="0" smtClean="0">
                <a:latin typeface="Cambria" pitchFamily="18" charset="0"/>
                <a:ea typeface="Cambria" pitchFamily="18" charset="0"/>
              </a:rPr>
              <a:t> Customers</a:t>
            </a:r>
          </a:p>
          <a:p>
            <a:pPr>
              <a:buFont typeface="Arial" pitchFamily="34" charset="0"/>
              <a:buChar char="•"/>
            </a:pPr>
            <a:r>
              <a:rPr lang="en-US" sz="1900" dirty="0" smtClean="0">
                <a:latin typeface="Cambria" pitchFamily="18" charset="0"/>
                <a:ea typeface="Cambria" pitchFamily="18" charset="0"/>
              </a:rPr>
              <a:t>This suggests that Customers who have low - reduced Card usage attrite.</a:t>
            </a:r>
          </a:p>
          <a:p>
            <a:pPr>
              <a:buFont typeface="Arial" pitchFamily="34" charset="0"/>
              <a:buChar char="•"/>
            </a:pPr>
            <a:endParaRPr lang="en-US" sz="1900" dirty="0" smtClean="0">
              <a:latin typeface="Cambria" pitchFamily="18" charset="0"/>
              <a:ea typeface="Cambria" pitchFamily="18" charset="0"/>
            </a:endParaRPr>
          </a:p>
          <a:p>
            <a:pPr>
              <a:buFont typeface="Arial" pitchFamily="34" charset="0"/>
              <a:buChar char="•"/>
            </a:pPr>
            <a:r>
              <a:rPr lang="en-US" sz="1900" dirty="0" smtClean="0">
                <a:latin typeface="Cambria" pitchFamily="18" charset="0"/>
                <a:ea typeface="Cambria" pitchFamily="18" charset="0"/>
              </a:rPr>
              <a:t>Both Total_Amt_Chng_Q4_Q1 and Total_Ct_Chng_Q4_Q1 have mean values less than 1, for </a:t>
            </a:r>
            <a:r>
              <a:rPr lang="en-US" sz="1900" dirty="0" err="1" smtClean="0">
                <a:latin typeface="Cambria" pitchFamily="18" charset="0"/>
                <a:ea typeface="Cambria" pitchFamily="18" charset="0"/>
              </a:rPr>
              <a:t>Attrited</a:t>
            </a:r>
            <a:r>
              <a:rPr lang="en-US" sz="1900" dirty="0" smtClean="0">
                <a:latin typeface="Cambria" pitchFamily="18" charset="0"/>
                <a:ea typeface="Cambria" pitchFamily="18" charset="0"/>
              </a:rPr>
              <a:t> Customers. This could suggest that the Customer Card usage decreased in Q4 compared to Q1.</a:t>
            </a:r>
          </a:p>
          <a:p>
            <a:pPr>
              <a:buFont typeface="Arial" pitchFamily="34" charset="0"/>
              <a:buChar char="•"/>
            </a:pP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762928" y="196770"/>
            <a:ext cx="10620054" cy="46166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a:rPr>
              <a:t>Categorical Columns with Dependent Variable (</a:t>
            </a:r>
            <a:r>
              <a:rPr lang="en-US" sz="2400" b="1" dirty="0" err="1" smtClean="0">
                <a:latin typeface="Cambria"/>
              </a:rPr>
              <a:t>Attrition_Flag</a:t>
            </a:r>
            <a:r>
              <a:rPr lang="en-US" sz="2400" b="1" dirty="0" smtClean="0">
                <a:latin typeface="Cambria"/>
              </a:rPr>
              <a:t>)</a:t>
            </a:r>
          </a:p>
        </p:txBody>
      </p:sp>
      <p:pic>
        <p:nvPicPr>
          <p:cNvPr id="10" name="Picture 9" descr="card.png"/>
          <p:cNvPicPr>
            <a:picLocks noChangeAspect="1"/>
          </p:cNvPicPr>
          <p:nvPr/>
        </p:nvPicPr>
        <p:blipFill>
          <a:blip r:embed="rId2"/>
          <a:stretch>
            <a:fillRect/>
          </a:stretch>
        </p:blipFill>
        <p:spPr>
          <a:xfrm>
            <a:off x="2300991" y="625033"/>
            <a:ext cx="5418997" cy="3130952"/>
          </a:xfrm>
          <a:prstGeom prst="rect">
            <a:avLst/>
          </a:prstGeom>
        </p:spPr>
      </p:pic>
      <p:pic>
        <p:nvPicPr>
          <p:cNvPr id="11" name="Picture 10" descr="depcount.png"/>
          <p:cNvPicPr>
            <a:picLocks noChangeAspect="1"/>
          </p:cNvPicPr>
          <p:nvPr/>
        </p:nvPicPr>
        <p:blipFill>
          <a:blip r:embed="rId3"/>
          <a:stretch>
            <a:fillRect/>
          </a:stretch>
        </p:blipFill>
        <p:spPr>
          <a:xfrm>
            <a:off x="2239702" y="3732836"/>
            <a:ext cx="5633980" cy="3038354"/>
          </a:xfrm>
          <a:prstGeom prst="rect">
            <a:avLst/>
          </a:prstGeom>
        </p:spPr>
      </p:pic>
      <p:sp>
        <p:nvSpPr>
          <p:cNvPr id="12" name="TextBox 11"/>
          <p:cNvSpPr txBox="1"/>
          <p:nvPr/>
        </p:nvSpPr>
        <p:spPr>
          <a:xfrm>
            <a:off x="8339560" y="1029713"/>
            <a:ext cx="3090440" cy="5016758"/>
          </a:xfrm>
          <a:prstGeom prst="rect">
            <a:avLst/>
          </a:prstGeom>
          <a:noFill/>
        </p:spPr>
        <p:txBody>
          <a:bodyPr wrap="square" rtlCol="0">
            <a:spAutoFit/>
          </a:bodyPr>
          <a:lstStyle/>
          <a:p>
            <a:r>
              <a:rPr lang="en-US" sz="2000" b="1" dirty="0" smtClean="0">
                <a:latin typeface="Cambria" pitchFamily="18" charset="0"/>
                <a:ea typeface="Cambria" pitchFamily="18" charset="0"/>
              </a:rPr>
              <a:t>Observations: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The percentage of </a:t>
            </a:r>
            <a:r>
              <a:rPr lang="en-US" sz="2000" dirty="0" err="1" smtClean="0">
                <a:latin typeface="Cambria" pitchFamily="18" charset="0"/>
                <a:ea typeface="Cambria" pitchFamily="18" charset="0"/>
              </a:rPr>
              <a:t>Attrited</a:t>
            </a:r>
            <a:r>
              <a:rPr lang="en-US" sz="2000" dirty="0" smtClean="0">
                <a:latin typeface="Cambria" pitchFamily="18" charset="0"/>
                <a:ea typeface="Cambria" pitchFamily="18" charset="0"/>
              </a:rPr>
              <a:t> Customers is almost equal across 0,1,4 &amp; 5 dependent counts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We see a very slight rise in Customers with 2 and 3 dependents.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Customers with Platinum Cards see slight higher Attrition than customers with other card types..</a:t>
            </a:r>
          </a:p>
          <a:p>
            <a:pPr>
              <a:buFont typeface="Arial" pitchFamily="34" charset="0"/>
              <a:buChar char="•"/>
            </a:pPr>
            <a:endParaRPr lang="en-US" sz="2000" b="1" dirty="0">
              <a:latin typeface="Cambria" pitchFamily="18" charset="0"/>
              <a:ea typeface="Cambria" pitchFamily="18" charset="0"/>
            </a:endParaRPr>
          </a:p>
        </p:txBody>
      </p:sp>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762928" y="196770"/>
            <a:ext cx="10620054" cy="46166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a:rPr>
              <a:t>Categorical Columns with Dependent Variable (</a:t>
            </a:r>
            <a:r>
              <a:rPr lang="en-US" sz="2400" b="1" dirty="0" err="1" smtClean="0">
                <a:latin typeface="Cambria"/>
              </a:rPr>
              <a:t>Attrition_Flag</a:t>
            </a:r>
            <a:r>
              <a:rPr lang="en-US" sz="2400" b="1" dirty="0" smtClean="0">
                <a:latin typeface="Cambria"/>
              </a:rPr>
              <a:t>)</a:t>
            </a:r>
          </a:p>
        </p:txBody>
      </p:sp>
      <p:pic>
        <p:nvPicPr>
          <p:cNvPr id="10" name="Picture 9" descr="card.png"/>
          <p:cNvPicPr>
            <a:picLocks noChangeAspect="1"/>
          </p:cNvPicPr>
          <p:nvPr/>
        </p:nvPicPr>
        <p:blipFill>
          <a:blip r:embed="rId2"/>
          <a:stretch>
            <a:fillRect/>
          </a:stretch>
        </p:blipFill>
        <p:spPr>
          <a:xfrm>
            <a:off x="2300991" y="804846"/>
            <a:ext cx="5418997" cy="2771326"/>
          </a:xfrm>
          <a:prstGeom prst="rect">
            <a:avLst/>
          </a:prstGeom>
        </p:spPr>
      </p:pic>
      <p:pic>
        <p:nvPicPr>
          <p:cNvPr id="11" name="Picture 10" descr="depcount.png"/>
          <p:cNvPicPr>
            <a:picLocks noChangeAspect="1"/>
          </p:cNvPicPr>
          <p:nvPr/>
        </p:nvPicPr>
        <p:blipFill>
          <a:blip r:embed="rId3"/>
          <a:stretch>
            <a:fillRect/>
          </a:stretch>
        </p:blipFill>
        <p:spPr>
          <a:xfrm>
            <a:off x="2239702" y="4049593"/>
            <a:ext cx="5633980" cy="2404840"/>
          </a:xfrm>
          <a:prstGeom prst="rect">
            <a:avLst/>
          </a:prstGeom>
        </p:spPr>
      </p:pic>
      <p:sp>
        <p:nvSpPr>
          <p:cNvPr id="5" name="TextBox 4"/>
          <p:cNvSpPr txBox="1"/>
          <p:nvPr/>
        </p:nvSpPr>
        <p:spPr>
          <a:xfrm>
            <a:off x="8449520" y="913966"/>
            <a:ext cx="3090440" cy="4708981"/>
          </a:xfrm>
          <a:prstGeom prst="rect">
            <a:avLst/>
          </a:prstGeom>
          <a:noFill/>
        </p:spPr>
        <p:txBody>
          <a:bodyPr wrap="square" rtlCol="0">
            <a:spAutoFit/>
          </a:bodyPr>
          <a:lstStyle/>
          <a:p>
            <a:r>
              <a:rPr lang="en-US" sz="2000" b="1" dirty="0" smtClean="0">
                <a:latin typeface="Cambria" pitchFamily="18" charset="0"/>
                <a:ea typeface="Cambria" pitchFamily="18" charset="0"/>
              </a:rPr>
              <a:t>Observations:</a:t>
            </a:r>
          </a:p>
          <a:p>
            <a:pPr>
              <a:buFont typeface="Arial" pitchFamily="34" charset="0"/>
              <a:buChar char="•"/>
            </a:pPr>
            <a:r>
              <a:rPr lang="en-US" sz="2000" dirty="0" smtClean="0">
                <a:latin typeface="Cambria" pitchFamily="18" charset="0"/>
                <a:ea typeface="Cambria" pitchFamily="18" charset="0"/>
              </a:rPr>
              <a:t>The Attrition level is fairly consistent across all </a:t>
            </a:r>
            <a:r>
              <a:rPr lang="en-US" sz="2000" dirty="0" err="1" smtClean="0">
                <a:latin typeface="Cambria" pitchFamily="18" charset="0"/>
                <a:ea typeface="Cambria" pitchFamily="18" charset="0"/>
              </a:rPr>
              <a:t>Education_Level</a:t>
            </a:r>
            <a:r>
              <a:rPr lang="en-US" sz="2000" dirty="0" smtClean="0">
                <a:latin typeface="Cambria" pitchFamily="18" charset="0"/>
                <a:ea typeface="Cambria" pitchFamily="18" charset="0"/>
              </a:rPr>
              <a:t> except Doctorate, which is slightly higher at approx ~20%.</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We see that there are slightly more </a:t>
            </a:r>
            <a:r>
              <a:rPr lang="en-US" sz="2000" dirty="0" err="1" smtClean="0">
                <a:latin typeface="Cambria" pitchFamily="18" charset="0"/>
                <a:ea typeface="Cambria" pitchFamily="18" charset="0"/>
              </a:rPr>
              <a:t>Attrited</a:t>
            </a:r>
            <a:r>
              <a:rPr lang="en-US" sz="2000" dirty="0" smtClean="0">
                <a:latin typeface="Cambria" pitchFamily="18" charset="0"/>
                <a:ea typeface="Cambria" pitchFamily="18" charset="0"/>
              </a:rPr>
              <a:t> Female customers than Male customers. This could be because we have more Female customers in this dataset</a:t>
            </a:r>
            <a:endParaRPr lang="en-US" sz="2000" dirty="0">
              <a:latin typeface="Cambria" pitchFamily="18" charset="0"/>
              <a:ea typeface="Cambria" pitchFamily="18" charset="0"/>
            </a:endParaRPr>
          </a:p>
        </p:txBody>
      </p:sp>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762928" y="196770"/>
            <a:ext cx="10620054" cy="46166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a:rPr>
              <a:t>Categorical Columns with Dependent Variable (</a:t>
            </a:r>
            <a:r>
              <a:rPr lang="en-US" sz="2400" b="1" dirty="0" err="1" smtClean="0">
                <a:latin typeface="Cambria"/>
              </a:rPr>
              <a:t>Attrition_Flag</a:t>
            </a:r>
            <a:r>
              <a:rPr lang="en-US" sz="2400" b="1" dirty="0" smtClean="0">
                <a:latin typeface="Cambria"/>
              </a:rPr>
              <a:t>)</a:t>
            </a:r>
          </a:p>
        </p:txBody>
      </p:sp>
      <p:pic>
        <p:nvPicPr>
          <p:cNvPr id="10" name="Picture 9" descr="card.png"/>
          <p:cNvPicPr>
            <a:picLocks noChangeAspect="1"/>
          </p:cNvPicPr>
          <p:nvPr/>
        </p:nvPicPr>
        <p:blipFill>
          <a:blip r:embed="rId2"/>
          <a:stretch>
            <a:fillRect/>
          </a:stretch>
        </p:blipFill>
        <p:spPr>
          <a:xfrm>
            <a:off x="2335715" y="929194"/>
            <a:ext cx="5418997" cy="2800421"/>
          </a:xfrm>
          <a:prstGeom prst="rect">
            <a:avLst/>
          </a:prstGeom>
        </p:spPr>
      </p:pic>
      <p:pic>
        <p:nvPicPr>
          <p:cNvPr id="11" name="Picture 10" descr="depcount.png"/>
          <p:cNvPicPr>
            <a:picLocks noChangeAspect="1"/>
          </p:cNvPicPr>
          <p:nvPr/>
        </p:nvPicPr>
        <p:blipFill>
          <a:blip r:embed="rId3"/>
          <a:stretch>
            <a:fillRect/>
          </a:stretch>
        </p:blipFill>
        <p:spPr>
          <a:xfrm>
            <a:off x="2239702" y="3909689"/>
            <a:ext cx="5633980" cy="2684648"/>
          </a:xfrm>
          <a:prstGeom prst="rect">
            <a:avLst/>
          </a:prstGeom>
        </p:spPr>
      </p:pic>
      <p:sp>
        <p:nvSpPr>
          <p:cNvPr id="5" name="TextBox 4"/>
          <p:cNvSpPr txBox="1"/>
          <p:nvPr/>
        </p:nvSpPr>
        <p:spPr>
          <a:xfrm>
            <a:off x="8137003" y="942902"/>
            <a:ext cx="3090440" cy="5632311"/>
          </a:xfrm>
          <a:prstGeom prst="rect">
            <a:avLst/>
          </a:prstGeom>
          <a:noFill/>
        </p:spPr>
        <p:txBody>
          <a:bodyPr wrap="square" rtlCol="0">
            <a:spAutoFit/>
          </a:bodyPr>
          <a:lstStyle/>
          <a:p>
            <a:r>
              <a:rPr lang="en-US" sz="2000" b="1" dirty="0" smtClean="0">
                <a:latin typeface="Cambria" pitchFamily="18" charset="0"/>
                <a:ea typeface="Cambria" pitchFamily="18" charset="0"/>
              </a:rPr>
              <a:t>Observations:</a:t>
            </a:r>
          </a:p>
          <a:p>
            <a:pPr>
              <a:buFont typeface="Arial" pitchFamily="34" charset="0"/>
              <a:buChar char="•"/>
            </a:pPr>
            <a:r>
              <a:rPr lang="en-US" sz="2000" dirty="0" smtClean="0">
                <a:latin typeface="Cambria" pitchFamily="18" charset="0"/>
                <a:ea typeface="Cambria" pitchFamily="18" charset="0"/>
              </a:rPr>
              <a:t>Here too we see that the Attrition Percentage is almost equal across all </a:t>
            </a:r>
            <a:r>
              <a:rPr lang="en-US" sz="2000" dirty="0" err="1" smtClean="0">
                <a:latin typeface="Cambria" pitchFamily="18" charset="0"/>
                <a:ea typeface="Cambria" pitchFamily="18" charset="0"/>
              </a:rPr>
              <a:t>Marital_Status</a:t>
            </a:r>
            <a:r>
              <a:rPr lang="en-US" sz="2000" dirty="0" smtClean="0">
                <a:latin typeface="Cambria" pitchFamily="18" charset="0"/>
                <a:ea typeface="Cambria" pitchFamily="18" charset="0"/>
              </a:rPr>
              <a:t> categories.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Married and Single Customers make about 85% of the Customer base, and still have equal Attrition compared to Divorced and Unknown categories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The percentage of </a:t>
            </a:r>
            <a:r>
              <a:rPr lang="en-US" sz="2000" dirty="0" err="1" smtClean="0">
                <a:latin typeface="Cambria" pitchFamily="18" charset="0"/>
                <a:ea typeface="Cambria" pitchFamily="18" charset="0"/>
              </a:rPr>
              <a:t>Attrited_Customers</a:t>
            </a:r>
            <a:r>
              <a:rPr lang="en-US" sz="2000" dirty="0" smtClean="0">
                <a:latin typeface="Cambria" pitchFamily="18" charset="0"/>
                <a:ea typeface="Cambria" pitchFamily="18" charset="0"/>
              </a:rPr>
              <a:t> is almost the same across all </a:t>
            </a:r>
            <a:r>
              <a:rPr lang="en-US" sz="2000" dirty="0" err="1" smtClean="0">
                <a:latin typeface="Cambria" pitchFamily="18" charset="0"/>
                <a:ea typeface="Cambria" pitchFamily="18" charset="0"/>
              </a:rPr>
              <a:t>Income_Category</a:t>
            </a:r>
            <a:endParaRPr lang="en-US" sz="2000" dirty="0">
              <a:latin typeface="Cambria" pitchFamily="18" charset="0"/>
              <a:ea typeface="Cambria" pitchFamily="18" charset="0"/>
            </a:endParaRPr>
          </a:p>
        </p:txBody>
      </p:sp>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708643" y="0"/>
            <a:ext cx="9324109" cy="169277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smtClean="0">
                <a:latin typeface="Cambria"/>
              </a:rPr>
              <a:t>Multivariate Analysis Variables:</a:t>
            </a:r>
          </a:p>
          <a:p>
            <a:r>
              <a:rPr lang="en-US" b="1" dirty="0" err="1" smtClean="0">
                <a:solidFill>
                  <a:srgbClr val="FF0000"/>
                </a:solidFill>
                <a:latin typeface="Cambria"/>
              </a:rPr>
              <a:t>Total_Revolving_Bal</a:t>
            </a:r>
            <a:r>
              <a:rPr lang="en-US" b="1" dirty="0" smtClean="0">
                <a:solidFill>
                  <a:srgbClr val="FF0000"/>
                </a:solidFill>
                <a:latin typeface="Cambria"/>
              </a:rPr>
              <a:t> Vs </a:t>
            </a:r>
            <a:r>
              <a:rPr lang="en-US" b="1" dirty="0" err="1" smtClean="0">
                <a:solidFill>
                  <a:srgbClr val="FF0000"/>
                </a:solidFill>
                <a:latin typeface="Cambria"/>
              </a:rPr>
              <a:t>Avg_Utilization_Ratio</a:t>
            </a:r>
            <a:r>
              <a:rPr lang="en-US" b="1" dirty="0" smtClean="0">
                <a:solidFill>
                  <a:srgbClr val="FF0000"/>
                </a:solidFill>
                <a:latin typeface="Cambria"/>
              </a:rPr>
              <a:t> Vs </a:t>
            </a:r>
            <a:r>
              <a:rPr lang="en-US" b="1" dirty="0" err="1" smtClean="0">
                <a:solidFill>
                  <a:srgbClr val="FF0000"/>
                </a:solidFill>
                <a:latin typeface="Cambria"/>
              </a:rPr>
              <a:t>Attrition_Flag</a:t>
            </a:r>
            <a:endParaRPr lang="en-US" b="1" dirty="0" smtClean="0">
              <a:solidFill>
                <a:srgbClr val="FF0000"/>
              </a:solidFill>
              <a:latin typeface="Cambria"/>
            </a:endParaRPr>
          </a:p>
          <a:p>
            <a:endParaRPr lang="en-US" dirty="0">
              <a:latin typeface="Corbel" panose="020B0503020204020204"/>
            </a:endParaRPr>
          </a:p>
          <a:p>
            <a:r>
              <a:rPr lang="en-US" sz="2400" dirty="0">
                <a:latin typeface="Cambria"/>
              </a:rPr>
              <a:t> </a:t>
            </a:r>
            <a:endParaRPr lang="en-US" sz="2400" b="1" dirty="0">
              <a:latin typeface="Cambria"/>
            </a:endParaRPr>
          </a:p>
          <a:p>
            <a:endParaRPr lang="en-US" dirty="0">
              <a:latin typeface="Cambria"/>
            </a:endParaRPr>
          </a:p>
        </p:txBody>
      </p:sp>
      <p:pic>
        <p:nvPicPr>
          <p:cNvPr id="4" name="Picture 7" descr="Chart, box and whisker chart&#10;&#10;Description automatically generated">
            <a:extLst>
              <a:ext uri="{FF2B5EF4-FFF2-40B4-BE49-F238E27FC236}">
                <a16:creationId xmlns="" xmlns:a16="http://schemas.microsoft.com/office/drawing/2014/main" id="{744A65B6-A6C6-43B4-9154-698651C50655}"/>
              </a:ext>
            </a:extLst>
          </p:cNvPr>
          <p:cNvPicPr>
            <a:picLocks noChangeAspect="1"/>
          </p:cNvPicPr>
          <p:nvPr/>
        </p:nvPicPr>
        <p:blipFill>
          <a:blip r:embed="rId2"/>
          <a:stretch>
            <a:fillRect/>
          </a:stretch>
        </p:blipFill>
        <p:spPr>
          <a:xfrm>
            <a:off x="1505651" y="879676"/>
            <a:ext cx="5457787" cy="5343288"/>
          </a:xfrm>
          <a:prstGeom prst="rect">
            <a:avLst/>
          </a:prstGeom>
        </p:spPr>
      </p:pic>
      <p:sp>
        <p:nvSpPr>
          <p:cNvPr id="9" name="TextBox 8">
            <a:extLst>
              <a:ext uri="{FF2B5EF4-FFF2-40B4-BE49-F238E27FC236}">
                <a16:creationId xmlns="" xmlns:a16="http://schemas.microsoft.com/office/drawing/2014/main" id="{92D66336-A2AF-47AF-A59E-CD8EC8881C45}"/>
              </a:ext>
            </a:extLst>
          </p:cNvPr>
          <p:cNvSpPr txBox="1"/>
          <p:nvPr/>
        </p:nvSpPr>
        <p:spPr>
          <a:xfrm rot="10800000" flipV="1">
            <a:off x="7327336" y="2836267"/>
            <a:ext cx="5071382" cy="193899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smtClean="0">
                <a:latin typeface="Cambria" pitchFamily="18" charset="0"/>
                <a:ea typeface="Cambria" pitchFamily="18" charset="0"/>
              </a:rPr>
              <a:t>Observations:</a:t>
            </a:r>
          </a:p>
          <a:p>
            <a:endParaRPr lang="en-US" sz="2000" b="1" i="1" dirty="0" smtClean="0">
              <a:latin typeface="Cambria" pitchFamily="18" charset="0"/>
              <a:ea typeface="Cambria" pitchFamily="18" charset="0"/>
            </a:endParaRPr>
          </a:p>
          <a:p>
            <a:r>
              <a:rPr lang="en-US" sz="2000" dirty="0" smtClean="0">
                <a:latin typeface="Cambria" pitchFamily="18" charset="0"/>
                <a:ea typeface="Cambria" pitchFamily="18" charset="0"/>
                <a:cs typeface="+mn-lt"/>
              </a:rPr>
              <a:t> </a:t>
            </a:r>
            <a:r>
              <a:rPr lang="en-US" sz="2000" dirty="0" smtClean="0">
                <a:latin typeface="Cambria" pitchFamily="18" charset="0"/>
                <a:ea typeface="Cambria" pitchFamily="18" charset="0"/>
              </a:rPr>
              <a:t>Attrition is higher on Customer with less than 0.2 </a:t>
            </a:r>
            <a:r>
              <a:rPr lang="en-US" sz="2000" dirty="0" err="1" smtClean="0">
                <a:latin typeface="Cambria" pitchFamily="18" charset="0"/>
                <a:ea typeface="Cambria" pitchFamily="18" charset="0"/>
              </a:rPr>
              <a:t>Avg_Utilization_Ratio</a:t>
            </a:r>
            <a:r>
              <a:rPr lang="en-US" sz="2000" dirty="0" smtClean="0">
                <a:latin typeface="Cambria" pitchFamily="18" charset="0"/>
                <a:ea typeface="Cambria" pitchFamily="18" charset="0"/>
              </a:rPr>
              <a:t> and lower </a:t>
            </a:r>
            <a:r>
              <a:rPr lang="en-US" sz="2000" dirty="0" err="1" smtClean="0">
                <a:latin typeface="Cambria" pitchFamily="18" charset="0"/>
                <a:ea typeface="Cambria" pitchFamily="18" charset="0"/>
              </a:rPr>
              <a:t>Revolving_Bal</a:t>
            </a:r>
            <a:r>
              <a:rPr lang="en-US" sz="2000" dirty="0" smtClean="0">
                <a:latin typeface="Cambria" pitchFamily="18" charset="0"/>
                <a:ea typeface="Cambria" pitchFamily="18" charset="0"/>
              </a:rPr>
              <a:t> values</a:t>
            </a:r>
          </a:p>
          <a:p>
            <a:endParaRPr lang="en-US" sz="2000" b="1" i="1" dirty="0">
              <a:latin typeface="Cambria" pitchFamily="18" charset="0"/>
              <a:ea typeface="Cambria" pitchFamily="18" charset="0"/>
            </a:endParaRPr>
          </a:p>
        </p:txBody>
      </p:sp>
    </p:spTree>
    <p:extLst>
      <p:ext uri="{BB962C8B-B14F-4D97-AF65-F5344CB8AC3E}">
        <p14:creationId xmlns="" xmlns:p14="http://schemas.microsoft.com/office/powerpoint/2010/main" val="3546356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708643" y="0"/>
            <a:ext cx="9324109" cy="861774"/>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smtClean="0">
                <a:latin typeface="Cambria"/>
              </a:rPr>
              <a:t>Multivariate Analysis Variables</a:t>
            </a:r>
            <a:r>
              <a:rPr lang="en-US" sz="2600" b="1" dirty="0">
                <a:latin typeface="Cambria"/>
              </a:rPr>
              <a:t>:</a:t>
            </a:r>
            <a:endParaRPr lang="en-US" dirty="0">
              <a:latin typeface="Corbel" panose="020B0503020204020204"/>
            </a:endParaRPr>
          </a:p>
          <a:p>
            <a:r>
              <a:rPr lang="en-US" sz="2400" dirty="0">
                <a:latin typeface="Cambria"/>
              </a:rPr>
              <a:t> </a:t>
            </a:r>
            <a:endParaRPr lang="en-US" sz="2400" b="1" dirty="0">
              <a:latin typeface="Cambria"/>
            </a:endParaRPr>
          </a:p>
        </p:txBody>
      </p:sp>
      <p:pic>
        <p:nvPicPr>
          <p:cNvPr id="5" name="Picture 5">
            <a:extLst>
              <a:ext uri="{FF2B5EF4-FFF2-40B4-BE49-F238E27FC236}">
                <a16:creationId xmlns="" xmlns:a16="http://schemas.microsoft.com/office/drawing/2014/main" id="{08287CB7-ED70-493B-BCAD-5534BDFF2738}"/>
              </a:ext>
            </a:extLst>
          </p:cNvPr>
          <p:cNvPicPr>
            <a:picLocks noChangeAspect="1"/>
          </p:cNvPicPr>
          <p:nvPr/>
        </p:nvPicPr>
        <p:blipFill>
          <a:blip r:embed="rId2"/>
          <a:stretch>
            <a:fillRect/>
          </a:stretch>
        </p:blipFill>
        <p:spPr>
          <a:xfrm>
            <a:off x="1340293" y="1562220"/>
            <a:ext cx="5231877" cy="2888246"/>
          </a:xfrm>
          <a:prstGeom prst="rect">
            <a:avLst/>
          </a:prstGeom>
        </p:spPr>
      </p:pic>
      <p:sp>
        <p:nvSpPr>
          <p:cNvPr id="6" name="TextBox 5">
            <a:extLst>
              <a:ext uri="{FF2B5EF4-FFF2-40B4-BE49-F238E27FC236}">
                <a16:creationId xmlns="" xmlns:a16="http://schemas.microsoft.com/office/drawing/2014/main" id="{A0A39504-33DA-417D-93D7-6539A154456B}"/>
              </a:ext>
            </a:extLst>
          </p:cNvPr>
          <p:cNvSpPr txBox="1"/>
          <p:nvPr/>
        </p:nvSpPr>
        <p:spPr>
          <a:xfrm>
            <a:off x="1603094" y="584905"/>
            <a:ext cx="40627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smtClean="0">
                <a:solidFill>
                  <a:srgbClr val="FF0000"/>
                </a:solidFill>
              </a:rPr>
              <a:t>Total_Amt_Chng_Q4_Q1 Vs Total_Ct_Chng_Q4_Q1 Vs </a:t>
            </a:r>
            <a:r>
              <a:rPr lang="en-US" b="1" dirty="0" err="1" smtClean="0">
                <a:solidFill>
                  <a:srgbClr val="FF0000"/>
                </a:solidFill>
              </a:rPr>
              <a:t>Attrition_Flag</a:t>
            </a:r>
            <a:r>
              <a:rPr lang="en-US" b="1" dirty="0" smtClean="0">
                <a:solidFill>
                  <a:srgbClr val="FF0000"/>
                </a:solidFill>
              </a:rPr>
              <a:t> </a:t>
            </a:r>
            <a:endParaRPr lang="en-US" b="1" dirty="0">
              <a:solidFill>
                <a:srgbClr val="FF0000"/>
              </a:solidFill>
            </a:endParaRPr>
          </a:p>
        </p:txBody>
      </p:sp>
      <p:sp>
        <p:nvSpPr>
          <p:cNvPr id="7" name="TextBox 6">
            <a:extLst>
              <a:ext uri="{FF2B5EF4-FFF2-40B4-BE49-F238E27FC236}">
                <a16:creationId xmlns="" xmlns:a16="http://schemas.microsoft.com/office/drawing/2014/main" id="{B8FC1A9C-90D6-4819-BE44-4A7934544717}"/>
              </a:ext>
            </a:extLst>
          </p:cNvPr>
          <p:cNvSpPr txBox="1"/>
          <p:nvPr/>
        </p:nvSpPr>
        <p:spPr>
          <a:xfrm rot="10800000" flipV="1">
            <a:off x="1823012" y="4708264"/>
            <a:ext cx="5266480" cy="175432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Cambria" pitchFamily="18" charset="0"/>
                <a:ea typeface="Cambria" pitchFamily="18" charset="0"/>
              </a:rPr>
              <a:t>Observations:</a:t>
            </a:r>
            <a:endParaRPr lang="en-US" dirty="0">
              <a:latin typeface="Cambria" pitchFamily="18" charset="0"/>
              <a:ea typeface="Cambria" pitchFamily="18" charset="0"/>
            </a:endParaRPr>
          </a:p>
          <a:p>
            <a:pPr>
              <a:buFont typeface="Arial" pitchFamily="34" charset="0"/>
              <a:buChar char="•"/>
            </a:pPr>
            <a:r>
              <a:rPr lang="en-US" dirty="0" smtClean="0">
                <a:latin typeface="Cambria" pitchFamily="18" charset="0"/>
                <a:ea typeface="Cambria" pitchFamily="18" charset="0"/>
              </a:rPr>
              <a:t>For most </a:t>
            </a:r>
            <a:r>
              <a:rPr lang="en-US" dirty="0" err="1" smtClean="0">
                <a:latin typeface="Cambria" pitchFamily="18" charset="0"/>
                <a:ea typeface="Cambria" pitchFamily="18" charset="0"/>
              </a:rPr>
              <a:t>Attrited</a:t>
            </a:r>
            <a:r>
              <a:rPr lang="en-US" dirty="0" smtClean="0">
                <a:latin typeface="Cambria" pitchFamily="18" charset="0"/>
                <a:ea typeface="Cambria" pitchFamily="18" charset="0"/>
              </a:rPr>
              <a:t> Customers, the Total amount ratio and Total count ratio is less than 1.0.</a:t>
            </a:r>
          </a:p>
          <a:p>
            <a:pPr>
              <a:buFont typeface="Arial" pitchFamily="34" charset="0"/>
              <a:buChar char="•"/>
            </a:pPr>
            <a:r>
              <a:rPr lang="en-US" dirty="0" smtClean="0">
                <a:latin typeface="Cambria" pitchFamily="18" charset="0"/>
                <a:ea typeface="Cambria" pitchFamily="18" charset="0"/>
              </a:rPr>
              <a:t>This suggests a possibility that these customers have reduced card usage in the last three months of the year.</a:t>
            </a:r>
            <a:endParaRPr lang="en-US" dirty="0">
              <a:latin typeface="Cambria" pitchFamily="18" charset="0"/>
              <a:ea typeface="Cambria" pitchFamily="18" charset="0"/>
            </a:endParaRPr>
          </a:p>
        </p:txBody>
      </p:sp>
      <p:pic>
        <p:nvPicPr>
          <p:cNvPr id="4" name="Picture 7" descr="Chart, box and whisker chart&#10;&#10;Description automatically generated">
            <a:extLst>
              <a:ext uri="{FF2B5EF4-FFF2-40B4-BE49-F238E27FC236}">
                <a16:creationId xmlns="" xmlns:a16="http://schemas.microsoft.com/office/drawing/2014/main" id="{744A65B6-A6C6-43B4-9154-698651C50655}"/>
              </a:ext>
            </a:extLst>
          </p:cNvPr>
          <p:cNvPicPr>
            <a:picLocks noChangeAspect="1"/>
          </p:cNvPicPr>
          <p:nvPr/>
        </p:nvPicPr>
        <p:blipFill>
          <a:blip r:embed="rId3"/>
          <a:stretch>
            <a:fillRect/>
          </a:stretch>
        </p:blipFill>
        <p:spPr>
          <a:xfrm>
            <a:off x="6609766" y="1529133"/>
            <a:ext cx="5438396" cy="2927119"/>
          </a:xfrm>
          <a:prstGeom prst="rect">
            <a:avLst/>
          </a:prstGeom>
        </p:spPr>
      </p:pic>
      <p:sp>
        <p:nvSpPr>
          <p:cNvPr id="8" name="TextBox 7">
            <a:extLst>
              <a:ext uri="{FF2B5EF4-FFF2-40B4-BE49-F238E27FC236}">
                <a16:creationId xmlns="" xmlns:a16="http://schemas.microsoft.com/office/drawing/2014/main" id="{B566AC23-C084-4E29-A581-CFC134360694}"/>
              </a:ext>
            </a:extLst>
          </p:cNvPr>
          <p:cNvSpPr txBox="1"/>
          <p:nvPr/>
        </p:nvSpPr>
        <p:spPr>
          <a:xfrm>
            <a:off x="7459038" y="586316"/>
            <a:ext cx="40163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err="1" smtClean="0">
                <a:solidFill>
                  <a:srgbClr val="FF0000"/>
                </a:solidFill>
              </a:rPr>
              <a:t>Total_Trans_Amt</a:t>
            </a:r>
            <a:r>
              <a:rPr lang="en-US" b="1" dirty="0" smtClean="0">
                <a:solidFill>
                  <a:srgbClr val="FF0000"/>
                </a:solidFill>
              </a:rPr>
              <a:t> Vs </a:t>
            </a:r>
            <a:r>
              <a:rPr lang="en-US" b="1" dirty="0" err="1" smtClean="0">
                <a:solidFill>
                  <a:srgbClr val="FF0000"/>
                </a:solidFill>
              </a:rPr>
              <a:t>Total_Trans_Ct</a:t>
            </a:r>
            <a:r>
              <a:rPr lang="en-US" b="1" dirty="0" smtClean="0">
                <a:solidFill>
                  <a:srgbClr val="FF0000"/>
                </a:solidFill>
              </a:rPr>
              <a:t> Vs </a:t>
            </a:r>
            <a:r>
              <a:rPr lang="en-US" b="1" dirty="0" err="1" smtClean="0">
                <a:solidFill>
                  <a:srgbClr val="FF0000"/>
                </a:solidFill>
              </a:rPr>
              <a:t>Attrition_Flag</a:t>
            </a:r>
            <a:endParaRPr lang="en-US" dirty="0"/>
          </a:p>
        </p:txBody>
      </p:sp>
      <p:sp>
        <p:nvSpPr>
          <p:cNvPr id="9" name="TextBox 8">
            <a:extLst>
              <a:ext uri="{FF2B5EF4-FFF2-40B4-BE49-F238E27FC236}">
                <a16:creationId xmlns="" xmlns:a16="http://schemas.microsoft.com/office/drawing/2014/main" id="{92D66336-A2AF-47AF-A59E-CD8EC8881C45}"/>
              </a:ext>
            </a:extLst>
          </p:cNvPr>
          <p:cNvSpPr txBox="1"/>
          <p:nvPr/>
        </p:nvSpPr>
        <p:spPr>
          <a:xfrm rot="10800000" flipV="1">
            <a:off x="7120618" y="4611574"/>
            <a:ext cx="5071382" cy="1477328"/>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smtClean="0">
                <a:latin typeface="Cambria"/>
              </a:rPr>
              <a:t>Observations:</a:t>
            </a:r>
          </a:p>
          <a:p>
            <a:pPr>
              <a:buFont typeface="Arial" pitchFamily="34" charset="0"/>
              <a:buChar char="•"/>
            </a:pPr>
            <a:r>
              <a:rPr lang="en-US" dirty="0" smtClean="0">
                <a:latin typeface="Cambria" pitchFamily="18" charset="0"/>
                <a:ea typeface="Cambria" pitchFamily="18" charset="0"/>
              </a:rPr>
              <a:t>Customers with Transaction Amount less than $10,000 and Transaction count less than 100 per year are more likely to cancel their Credit Card services.</a:t>
            </a:r>
            <a:endParaRPr lang="en-US" dirty="0">
              <a:latin typeface="Cambria" pitchFamily="18" charset="0"/>
              <a:ea typeface="Cambria" pitchFamily="18" charset="0"/>
            </a:endParaRPr>
          </a:p>
        </p:txBody>
      </p:sp>
    </p:spTree>
    <p:extLst>
      <p:ext uri="{BB962C8B-B14F-4D97-AF65-F5344CB8AC3E}">
        <p14:creationId xmlns="" xmlns:p14="http://schemas.microsoft.com/office/powerpoint/2010/main" val="3546356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180306" y="142125"/>
            <a:ext cx="10620054" cy="52322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smtClean="0">
                <a:latin typeface="Cambria"/>
              </a:rPr>
              <a:t>Model Building - Overview</a:t>
            </a:r>
          </a:p>
        </p:txBody>
      </p:sp>
      <p:sp>
        <p:nvSpPr>
          <p:cNvPr id="4" name="TextBox 3">
            <a:extLst>
              <a:ext uri="{FF2B5EF4-FFF2-40B4-BE49-F238E27FC236}">
                <a16:creationId xmlns="" xmlns:a16="http://schemas.microsoft.com/office/drawing/2014/main" id="{B8FC1A9C-90D6-4819-BE44-4A7934544717}"/>
              </a:ext>
            </a:extLst>
          </p:cNvPr>
          <p:cNvSpPr txBox="1"/>
          <p:nvPr/>
        </p:nvSpPr>
        <p:spPr>
          <a:xfrm rot="10800000" flipV="1">
            <a:off x="1994922" y="2948615"/>
            <a:ext cx="9137127" cy="36933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i="1" dirty="0">
              <a:latin typeface="Cambria"/>
            </a:endParaRPr>
          </a:p>
        </p:txBody>
      </p:sp>
      <p:sp>
        <p:nvSpPr>
          <p:cNvPr id="6" name="TextBox 5"/>
          <p:cNvSpPr txBox="1"/>
          <p:nvPr/>
        </p:nvSpPr>
        <p:spPr>
          <a:xfrm>
            <a:off x="1540328" y="668248"/>
            <a:ext cx="10945586" cy="5616922"/>
          </a:xfrm>
          <a:prstGeom prst="rect">
            <a:avLst/>
          </a:prstGeom>
          <a:noFill/>
        </p:spPr>
        <p:txBody>
          <a:bodyPr wrap="square" rtlCol="0">
            <a:spAutoFit/>
          </a:bodyPr>
          <a:lstStyle/>
          <a:p>
            <a:r>
              <a:rPr lang="en-US" sz="2800" b="1" dirty="0" smtClean="0">
                <a:latin typeface="Cambria" pitchFamily="18" charset="0"/>
                <a:ea typeface="Cambria" pitchFamily="18" charset="0"/>
              </a:rPr>
              <a:t> </a:t>
            </a:r>
            <a:r>
              <a:rPr lang="en-US" sz="2400" b="1" dirty="0" smtClean="0">
                <a:latin typeface="Cambria" pitchFamily="18" charset="0"/>
                <a:ea typeface="Cambria" pitchFamily="18" charset="0"/>
              </a:rPr>
              <a:t>Model Evaluation Criteria:</a:t>
            </a:r>
            <a:endParaRPr lang="en-US" sz="2800" b="1" dirty="0" smtClean="0">
              <a:latin typeface="Cambria" pitchFamily="18" charset="0"/>
              <a:ea typeface="Cambria" pitchFamily="18" charset="0"/>
            </a:endParaRPr>
          </a:p>
          <a:p>
            <a:endParaRPr lang="en-US" sz="1900" b="1" dirty="0" smtClean="0">
              <a:latin typeface="Cambria" pitchFamily="18" charset="0"/>
              <a:ea typeface="Cambria" pitchFamily="18" charset="0"/>
            </a:endParaRPr>
          </a:p>
          <a:p>
            <a:r>
              <a:rPr lang="en-US" sz="2400" b="1" dirty="0" smtClean="0">
                <a:latin typeface="Cambria" pitchFamily="18" charset="0"/>
                <a:ea typeface="Cambria" pitchFamily="18" charset="0"/>
              </a:rPr>
              <a:t>Model can make two kinds of wrong predictions:</a:t>
            </a:r>
          </a:p>
          <a:p>
            <a:endParaRPr lang="en-US" sz="2400" b="1" dirty="0" smtClean="0">
              <a:latin typeface="Cambria" pitchFamily="18" charset="0"/>
              <a:ea typeface="Cambria" pitchFamily="18" charset="0"/>
            </a:endParaRPr>
          </a:p>
          <a:p>
            <a:r>
              <a:rPr lang="en-US" sz="2000" dirty="0" smtClean="0">
                <a:latin typeface="Cambria" pitchFamily="18" charset="0"/>
                <a:ea typeface="Cambria" pitchFamily="18" charset="0"/>
              </a:rPr>
              <a:t>1.Predicting that a customer will cancel their Credit Card services but doesn’t : </a:t>
            </a:r>
            <a:r>
              <a:rPr lang="en-US" sz="2000" b="1" dirty="0" smtClean="0">
                <a:latin typeface="Cambria" pitchFamily="18" charset="0"/>
                <a:ea typeface="Cambria" pitchFamily="18" charset="0"/>
              </a:rPr>
              <a:t>False Positive</a:t>
            </a:r>
          </a:p>
          <a:p>
            <a:r>
              <a:rPr lang="en-US" sz="2000" dirty="0" smtClean="0">
                <a:latin typeface="Cambria" pitchFamily="18" charset="0"/>
                <a:ea typeface="Cambria" pitchFamily="18" charset="0"/>
              </a:rPr>
              <a:t> 2. Predicting that a customer wont cancel their Credit Card service but does : </a:t>
            </a:r>
            <a:r>
              <a:rPr lang="en-US" sz="2000" b="1" dirty="0" smtClean="0">
                <a:latin typeface="Cambria" pitchFamily="18" charset="0"/>
                <a:ea typeface="Cambria" pitchFamily="18" charset="0"/>
              </a:rPr>
              <a:t>False Negative</a:t>
            </a:r>
          </a:p>
          <a:p>
            <a:r>
              <a:rPr lang="en-US" sz="2000" dirty="0" smtClean="0">
                <a:latin typeface="Cambria" pitchFamily="18" charset="0"/>
                <a:ea typeface="Cambria" pitchFamily="18" charset="0"/>
              </a:rPr>
              <a:t>The Bank's objective is to identify all potential Customer's who wish to close their Credit Card Services.</a:t>
            </a:r>
          </a:p>
          <a:p>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Incorrectly predicting </a:t>
            </a:r>
            <a:r>
              <a:rPr lang="en-US" sz="2000" dirty="0" err="1" smtClean="0">
                <a:latin typeface="Cambria" pitchFamily="18" charset="0"/>
                <a:ea typeface="Cambria" pitchFamily="18" charset="0"/>
              </a:rPr>
              <a:t>Attrited</a:t>
            </a:r>
            <a:r>
              <a:rPr lang="en-US" sz="2000" dirty="0" smtClean="0">
                <a:latin typeface="Cambria" pitchFamily="18" charset="0"/>
                <a:ea typeface="Cambria" pitchFamily="18" charset="0"/>
              </a:rPr>
              <a:t> Customers as Existing, will lead to loss for the bank</a:t>
            </a:r>
          </a:p>
          <a:p>
            <a:r>
              <a:rPr lang="en-US" sz="2000" dirty="0" smtClean="0">
                <a:latin typeface="Cambria" pitchFamily="18" charset="0"/>
                <a:ea typeface="Cambria" pitchFamily="18" charset="0"/>
              </a:rPr>
              <a:t>Hence the False Negative values must be reduced</a:t>
            </a:r>
          </a:p>
          <a:p>
            <a:endParaRPr lang="en-US" sz="2000" dirty="0" smtClean="0">
              <a:latin typeface="Cambria" pitchFamily="18" charset="0"/>
              <a:ea typeface="Cambria" pitchFamily="18" charset="0"/>
            </a:endParaRPr>
          </a:p>
          <a:p>
            <a:r>
              <a:rPr lang="en-US" sz="2400" b="1" dirty="0" smtClean="0">
                <a:latin typeface="Cambria" pitchFamily="18" charset="0"/>
                <a:ea typeface="Cambria" pitchFamily="18" charset="0"/>
              </a:rPr>
              <a:t>How to reduce losses:</a:t>
            </a:r>
          </a:p>
          <a:p>
            <a:pPr>
              <a:buFont typeface="Arial" pitchFamily="34" charset="0"/>
              <a:buChar char="•"/>
            </a:pPr>
            <a:r>
              <a:rPr lang="en-US" sz="2000" dirty="0" smtClean="0">
                <a:latin typeface="Cambria" pitchFamily="18" charset="0"/>
                <a:ea typeface="Cambria" pitchFamily="18" charset="0"/>
              </a:rPr>
              <a:t>Recall is the Performance metric that must be improved.</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The Recall score must be maximized and greater the score the less the chance of missing customers who will attrite</a:t>
            </a:r>
            <a:endParaRPr lang="en-US" sz="2000" dirty="0">
              <a:latin typeface="Cambria" pitchFamily="18" charset="0"/>
              <a:ea typeface="Cambria" pitchFamily="18" charset="0"/>
            </a:endParaRPr>
          </a:p>
        </p:txBody>
      </p:sp>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8FC1A9C-90D6-4819-BE44-4A7934544717}"/>
              </a:ext>
            </a:extLst>
          </p:cNvPr>
          <p:cNvSpPr txBox="1"/>
          <p:nvPr/>
        </p:nvSpPr>
        <p:spPr>
          <a:xfrm rot="10800000" flipV="1">
            <a:off x="1994922" y="2948615"/>
            <a:ext cx="9137127" cy="36933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i="1" dirty="0">
              <a:latin typeface="Cambria"/>
            </a:endParaRPr>
          </a:p>
        </p:txBody>
      </p:sp>
      <p:sp>
        <p:nvSpPr>
          <p:cNvPr id="6" name="TextBox 5"/>
          <p:cNvSpPr txBox="1"/>
          <p:nvPr/>
        </p:nvSpPr>
        <p:spPr>
          <a:xfrm>
            <a:off x="1594757" y="145734"/>
            <a:ext cx="10945586" cy="523220"/>
          </a:xfrm>
          <a:prstGeom prst="rect">
            <a:avLst/>
          </a:prstGeom>
          <a:noFill/>
        </p:spPr>
        <p:txBody>
          <a:bodyPr wrap="square" rtlCol="0">
            <a:spAutoFit/>
          </a:bodyPr>
          <a:lstStyle/>
          <a:p>
            <a:pPr algn="ctr"/>
            <a:r>
              <a:rPr lang="en-US" sz="2800" b="1" dirty="0" smtClean="0"/>
              <a:t>Comparison of all Models </a:t>
            </a:r>
            <a:endParaRPr lang="en-US" sz="2800" b="1" dirty="0"/>
          </a:p>
        </p:txBody>
      </p:sp>
      <p:graphicFrame>
        <p:nvGraphicFramePr>
          <p:cNvPr id="8" name="Table 7"/>
          <p:cNvGraphicFramePr>
            <a:graphicFrameLocks noGrp="1"/>
          </p:cNvGraphicFramePr>
          <p:nvPr/>
        </p:nvGraphicFramePr>
        <p:xfrm>
          <a:off x="1753564" y="795280"/>
          <a:ext cx="10052613" cy="5418667"/>
        </p:xfrm>
        <a:graphic>
          <a:graphicData uri="http://schemas.openxmlformats.org/drawingml/2006/table">
            <a:tbl>
              <a:tblPr/>
              <a:tblGrid>
                <a:gridCol w="1169044"/>
                <a:gridCol w="1197979"/>
                <a:gridCol w="1363642"/>
                <a:gridCol w="1243555"/>
                <a:gridCol w="1183512"/>
                <a:gridCol w="1093808"/>
                <a:gridCol w="1446835"/>
                <a:gridCol w="1354238"/>
              </a:tblGrid>
              <a:tr h="447824">
                <a:tc>
                  <a:txBody>
                    <a:bodyPr/>
                    <a:lstStyle/>
                    <a:p>
                      <a:pPr algn="ctr" fontAlgn="ctr"/>
                      <a:r>
                        <a:rPr lang="en-US" sz="1400" b="1" dirty="0">
                          <a:latin typeface="Cambria" pitchFamily="18" charset="0"/>
                          <a:ea typeface="Cambria" pitchFamily="18" charset="0"/>
                        </a:rPr>
                        <a:t>Model</a:t>
                      </a:r>
                      <a:endParaRPr lang="en-US" sz="1800" b="1" dirty="0">
                        <a:latin typeface="Cambria" pitchFamily="18" charset="0"/>
                        <a:ea typeface="Cambria" pitchFamily="18" charset="0"/>
                      </a:endParaRPr>
                    </a:p>
                  </a:txBody>
                  <a:tcPr marL="44782" marR="44782" marT="22391" marB="22391" anchor="ctr">
                    <a:lnL>
                      <a:noFill/>
                    </a:lnL>
                    <a:lnR>
                      <a:noFill/>
                    </a:lnR>
                    <a:lnT>
                      <a:noFill/>
                    </a:lnT>
                    <a:lnB>
                      <a:noFill/>
                    </a:lnB>
                    <a:solidFill>
                      <a:srgbClr val="FFFFFF"/>
                    </a:solidFill>
                  </a:tcPr>
                </a:tc>
                <a:tc>
                  <a:txBody>
                    <a:bodyPr/>
                    <a:lstStyle/>
                    <a:p>
                      <a:pPr algn="ctr" fontAlgn="ctr"/>
                      <a:r>
                        <a:rPr lang="en-US" sz="1400" b="1" dirty="0">
                          <a:latin typeface="Cambria" pitchFamily="18" charset="0"/>
                          <a:ea typeface="Cambria" pitchFamily="18" charset="0"/>
                        </a:rPr>
                        <a:t>Total Time</a:t>
                      </a:r>
                    </a:p>
                  </a:txBody>
                  <a:tcPr marL="44782" marR="44782" marT="22391" marB="22391" anchor="ctr">
                    <a:lnL>
                      <a:noFill/>
                    </a:lnL>
                    <a:lnR>
                      <a:noFill/>
                    </a:lnR>
                    <a:lnT>
                      <a:noFill/>
                    </a:lnT>
                    <a:lnB>
                      <a:noFill/>
                    </a:lnB>
                    <a:solidFill>
                      <a:srgbClr val="FFFFFF"/>
                    </a:solidFill>
                  </a:tcPr>
                </a:tc>
                <a:tc>
                  <a:txBody>
                    <a:bodyPr/>
                    <a:lstStyle/>
                    <a:p>
                      <a:pPr algn="ctr" fontAlgn="ctr"/>
                      <a:r>
                        <a:rPr lang="en-US" sz="1400" b="1" dirty="0" err="1">
                          <a:latin typeface="Cambria" pitchFamily="18" charset="0"/>
                          <a:ea typeface="Cambria" pitchFamily="18" charset="0"/>
                        </a:rPr>
                        <a:t>Train_Accuracy</a:t>
                      </a:r>
                      <a:endParaRPr lang="en-US" sz="1400" b="1" dirty="0">
                        <a:latin typeface="Cambria" pitchFamily="18" charset="0"/>
                        <a:ea typeface="Cambria" pitchFamily="18" charset="0"/>
                      </a:endParaRPr>
                    </a:p>
                  </a:txBody>
                  <a:tcPr marL="44782" marR="44782" marT="22391" marB="22391" anchor="ctr">
                    <a:lnL>
                      <a:noFill/>
                    </a:lnL>
                    <a:lnR>
                      <a:noFill/>
                    </a:lnR>
                    <a:lnT>
                      <a:noFill/>
                    </a:lnT>
                    <a:lnB>
                      <a:noFill/>
                    </a:lnB>
                    <a:solidFill>
                      <a:srgbClr val="FFFFFF"/>
                    </a:solidFill>
                  </a:tcPr>
                </a:tc>
                <a:tc>
                  <a:txBody>
                    <a:bodyPr/>
                    <a:lstStyle/>
                    <a:p>
                      <a:pPr algn="ctr" fontAlgn="ctr"/>
                      <a:r>
                        <a:rPr lang="en-US" sz="1400" b="1">
                          <a:latin typeface="Cambria" pitchFamily="18" charset="0"/>
                          <a:ea typeface="Cambria" pitchFamily="18" charset="0"/>
                        </a:rPr>
                        <a:t>Test_Accuracy</a:t>
                      </a:r>
                    </a:p>
                  </a:txBody>
                  <a:tcPr marL="44782" marR="44782" marT="22391" marB="22391" anchor="ctr">
                    <a:lnL>
                      <a:noFill/>
                    </a:lnL>
                    <a:lnR>
                      <a:noFill/>
                    </a:lnR>
                    <a:lnT>
                      <a:noFill/>
                    </a:lnT>
                    <a:lnB>
                      <a:noFill/>
                    </a:lnB>
                    <a:solidFill>
                      <a:srgbClr val="FFFFFF"/>
                    </a:solidFill>
                  </a:tcPr>
                </a:tc>
                <a:tc>
                  <a:txBody>
                    <a:bodyPr/>
                    <a:lstStyle/>
                    <a:p>
                      <a:pPr algn="ctr" fontAlgn="ctr"/>
                      <a:r>
                        <a:rPr lang="en-US" sz="1400" b="1" dirty="0" err="1">
                          <a:latin typeface="Cambria" pitchFamily="18" charset="0"/>
                          <a:ea typeface="Cambria" pitchFamily="18" charset="0"/>
                        </a:rPr>
                        <a:t>Train_Recall</a:t>
                      </a:r>
                      <a:endParaRPr lang="en-US" sz="1400" b="1" dirty="0">
                        <a:latin typeface="Cambria" pitchFamily="18" charset="0"/>
                        <a:ea typeface="Cambria" pitchFamily="18" charset="0"/>
                      </a:endParaRPr>
                    </a:p>
                  </a:txBody>
                  <a:tcPr marL="44782" marR="44782" marT="22391" marB="22391" anchor="ctr">
                    <a:lnL>
                      <a:noFill/>
                    </a:lnL>
                    <a:lnR>
                      <a:noFill/>
                    </a:lnR>
                    <a:lnT>
                      <a:noFill/>
                    </a:lnT>
                    <a:lnB>
                      <a:noFill/>
                    </a:lnB>
                    <a:solidFill>
                      <a:srgbClr val="FFFFFF"/>
                    </a:solidFill>
                  </a:tcPr>
                </a:tc>
                <a:tc>
                  <a:txBody>
                    <a:bodyPr/>
                    <a:lstStyle/>
                    <a:p>
                      <a:pPr algn="ctr" fontAlgn="ctr"/>
                      <a:r>
                        <a:rPr lang="en-US" sz="1400" b="1">
                          <a:latin typeface="Cambria" pitchFamily="18" charset="0"/>
                          <a:ea typeface="Cambria" pitchFamily="18" charset="0"/>
                        </a:rPr>
                        <a:t>Test_Recall</a:t>
                      </a:r>
                    </a:p>
                  </a:txBody>
                  <a:tcPr marL="44782" marR="44782" marT="22391" marB="22391" anchor="ctr">
                    <a:lnL>
                      <a:noFill/>
                    </a:lnL>
                    <a:lnR>
                      <a:noFill/>
                    </a:lnR>
                    <a:lnT>
                      <a:noFill/>
                    </a:lnT>
                    <a:lnB>
                      <a:noFill/>
                    </a:lnB>
                    <a:solidFill>
                      <a:srgbClr val="FFFFFF"/>
                    </a:solidFill>
                  </a:tcPr>
                </a:tc>
                <a:tc>
                  <a:txBody>
                    <a:bodyPr/>
                    <a:lstStyle/>
                    <a:p>
                      <a:pPr algn="ctr" fontAlgn="ctr"/>
                      <a:r>
                        <a:rPr lang="en-US" sz="1400" b="1" dirty="0" err="1">
                          <a:latin typeface="Cambria" pitchFamily="18" charset="0"/>
                          <a:ea typeface="Cambria" pitchFamily="18" charset="0"/>
                        </a:rPr>
                        <a:t>Train_Precision</a:t>
                      </a:r>
                      <a:endParaRPr lang="en-US" sz="1400" b="1" dirty="0">
                        <a:latin typeface="Cambria" pitchFamily="18" charset="0"/>
                        <a:ea typeface="Cambria" pitchFamily="18" charset="0"/>
                      </a:endParaRPr>
                    </a:p>
                  </a:txBody>
                  <a:tcPr marL="44782" marR="44782" marT="22391" marB="22391" anchor="ctr">
                    <a:lnL>
                      <a:noFill/>
                    </a:lnL>
                    <a:lnR>
                      <a:noFill/>
                    </a:lnR>
                    <a:lnT>
                      <a:noFill/>
                    </a:lnT>
                    <a:lnB>
                      <a:noFill/>
                    </a:lnB>
                    <a:solidFill>
                      <a:srgbClr val="FFFFFF"/>
                    </a:solidFill>
                  </a:tcPr>
                </a:tc>
                <a:tc>
                  <a:txBody>
                    <a:bodyPr/>
                    <a:lstStyle/>
                    <a:p>
                      <a:pPr algn="ctr" fontAlgn="ctr"/>
                      <a:r>
                        <a:rPr lang="en-US" sz="1400" b="1" dirty="0" err="1">
                          <a:latin typeface="Cambria" pitchFamily="18" charset="0"/>
                          <a:ea typeface="Cambria" pitchFamily="18" charset="0"/>
                        </a:rPr>
                        <a:t>Test_Precision</a:t>
                      </a:r>
                      <a:endParaRPr lang="en-US" sz="1400" b="1" dirty="0">
                        <a:latin typeface="Cambria" pitchFamily="18" charset="0"/>
                        <a:ea typeface="Cambria" pitchFamily="18" charset="0"/>
                      </a:endParaRPr>
                    </a:p>
                  </a:txBody>
                  <a:tcPr marL="44782" marR="44782" marT="22391" marB="22391" anchor="ctr">
                    <a:lnL>
                      <a:noFill/>
                    </a:lnL>
                    <a:lnR>
                      <a:noFill/>
                    </a:lnR>
                    <a:lnT>
                      <a:noFill/>
                    </a:lnT>
                    <a:lnB>
                      <a:noFill/>
                    </a:lnB>
                    <a:solidFill>
                      <a:srgbClr val="FFFFFF"/>
                    </a:solidFill>
                  </a:tcPr>
                </a:tc>
              </a:tr>
              <a:tr h="716518">
                <a:tc>
                  <a:txBody>
                    <a:bodyPr/>
                    <a:lstStyle/>
                    <a:p>
                      <a:pPr algn="ctr" fontAlgn="ctr"/>
                      <a:r>
                        <a:rPr lang="en-US" sz="1200" b="1" dirty="0" err="1"/>
                        <a:t>ADA_Boost-GridSearchCV</a:t>
                      </a:r>
                      <a:endParaRPr lang="en-US" sz="1200" b="1" dirty="0"/>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2min56s</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0.984340</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0.966436</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0.938543</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0.877049</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0.963063</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0.910638</a:t>
                      </a:r>
                    </a:p>
                  </a:txBody>
                  <a:tcPr marL="44782" marR="44782" marT="22391" marB="22391" anchor="ctr">
                    <a:lnL>
                      <a:noFill/>
                    </a:lnL>
                    <a:lnR>
                      <a:noFill/>
                    </a:lnR>
                    <a:lnT>
                      <a:noFill/>
                    </a:lnT>
                    <a:lnB>
                      <a:noFill/>
                    </a:lnB>
                    <a:solidFill>
                      <a:srgbClr val="F5F5F5"/>
                    </a:solidFill>
                  </a:tcPr>
                </a:tc>
              </a:tr>
              <a:tr h="985212">
                <a:tc>
                  <a:txBody>
                    <a:bodyPr/>
                    <a:lstStyle/>
                    <a:p>
                      <a:pPr algn="ctr" fontAlgn="ctr"/>
                      <a:r>
                        <a:rPr lang="en-US" sz="1200" b="1" dirty="0" err="1" smtClean="0"/>
                        <a:t>Gradient_Boost</a:t>
                      </a:r>
                      <a:r>
                        <a:rPr lang="en-US" sz="1200" b="1" dirty="0" smtClean="0"/>
                        <a:t>-Randomized</a:t>
                      </a:r>
                    </a:p>
                    <a:p>
                      <a:pPr algn="ctr" fontAlgn="ctr"/>
                      <a:r>
                        <a:rPr lang="en-US" sz="1200" b="1" dirty="0" err="1" smtClean="0"/>
                        <a:t>SearchCV</a:t>
                      </a:r>
                      <a:endParaRPr lang="en-US" sz="1200" b="1" dirty="0"/>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1min4s</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0.993087</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0.970056</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0.971027</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0.877049</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0.985740</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0.932462</a:t>
                      </a:r>
                    </a:p>
                  </a:txBody>
                  <a:tcPr marL="44782" marR="44782" marT="22391" marB="22391" anchor="ctr">
                    <a:lnL>
                      <a:noFill/>
                    </a:lnL>
                    <a:lnR>
                      <a:noFill/>
                    </a:lnR>
                    <a:lnT>
                      <a:noFill/>
                    </a:lnT>
                    <a:lnB>
                      <a:noFill/>
                    </a:lnB>
                    <a:solidFill>
                      <a:srgbClr val="FFFFFF"/>
                    </a:solidFill>
                  </a:tcPr>
                </a:tc>
              </a:tr>
              <a:tr h="850865">
                <a:tc>
                  <a:txBody>
                    <a:bodyPr/>
                    <a:lstStyle/>
                    <a:p>
                      <a:pPr algn="ctr" fontAlgn="ctr"/>
                      <a:r>
                        <a:rPr lang="en-US" sz="1200" b="1"/>
                        <a:t>Gradient_Boost-GridSearchCV</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6min26s</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0.992946</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0.967753</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0.972783</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0.872951</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0.983141</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0.922078</a:t>
                      </a:r>
                    </a:p>
                  </a:txBody>
                  <a:tcPr marL="44782" marR="44782" marT="22391" marB="22391" anchor="ctr">
                    <a:lnL>
                      <a:noFill/>
                    </a:lnL>
                    <a:lnR>
                      <a:noFill/>
                    </a:lnR>
                    <a:lnT>
                      <a:noFill/>
                    </a:lnT>
                    <a:lnB>
                      <a:noFill/>
                    </a:lnB>
                    <a:solidFill>
                      <a:srgbClr val="F5F5F5"/>
                    </a:solidFill>
                  </a:tcPr>
                </a:tc>
              </a:tr>
              <a:tr h="716518">
                <a:tc>
                  <a:txBody>
                    <a:bodyPr/>
                    <a:lstStyle/>
                    <a:p>
                      <a:pPr algn="ctr" fontAlgn="ctr"/>
                      <a:r>
                        <a:rPr lang="en-US" sz="1200" b="1"/>
                        <a:t>XG_Boost-GridSearchCV</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18min53s</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0.999859</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0.969069</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0.999122</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0.870902</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1.000000</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0.932018</a:t>
                      </a:r>
                    </a:p>
                  </a:txBody>
                  <a:tcPr marL="44782" marR="44782" marT="22391" marB="22391" anchor="ctr">
                    <a:lnL>
                      <a:noFill/>
                    </a:lnL>
                    <a:lnR>
                      <a:noFill/>
                    </a:lnR>
                    <a:lnT>
                      <a:noFill/>
                    </a:lnT>
                    <a:lnB>
                      <a:noFill/>
                    </a:lnB>
                    <a:solidFill>
                      <a:srgbClr val="FFFFFF"/>
                    </a:solidFill>
                  </a:tcPr>
                </a:tc>
              </a:tr>
              <a:tr h="850865">
                <a:tc>
                  <a:txBody>
                    <a:bodyPr/>
                    <a:lstStyle/>
                    <a:p>
                      <a:pPr algn="ctr" fontAlgn="ctr"/>
                      <a:r>
                        <a:rPr lang="en-US" sz="1200" b="1"/>
                        <a:t>ADA_Boost-RandomizedSearchCV</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1min39s</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0.980389</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0.965449</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0.923617</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0.866803</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a:t>0.952899</a:t>
                      </a:r>
                    </a:p>
                  </a:txBody>
                  <a:tcPr marL="44782" marR="44782" marT="22391" marB="22391" anchor="ctr">
                    <a:lnL>
                      <a:noFill/>
                    </a:lnL>
                    <a:lnR>
                      <a:noFill/>
                    </a:lnR>
                    <a:lnT>
                      <a:noFill/>
                    </a:lnT>
                    <a:lnB>
                      <a:noFill/>
                    </a:lnB>
                    <a:solidFill>
                      <a:srgbClr val="F5F5F5"/>
                    </a:solidFill>
                  </a:tcPr>
                </a:tc>
                <a:tc>
                  <a:txBody>
                    <a:bodyPr/>
                    <a:lstStyle/>
                    <a:p>
                      <a:pPr algn="ctr" fontAlgn="ctr"/>
                      <a:r>
                        <a:rPr lang="en-US" sz="1200" b="1" dirty="0"/>
                        <a:t>0.913607</a:t>
                      </a:r>
                    </a:p>
                  </a:txBody>
                  <a:tcPr marL="44782" marR="44782" marT="22391" marB="22391" anchor="ctr">
                    <a:lnL>
                      <a:noFill/>
                    </a:lnL>
                    <a:lnR>
                      <a:noFill/>
                    </a:lnR>
                    <a:lnT>
                      <a:noFill/>
                    </a:lnT>
                    <a:lnB>
                      <a:noFill/>
                    </a:lnB>
                    <a:solidFill>
                      <a:srgbClr val="F5F5F5"/>
                    </a:solidFill>
                  </a:tcPr>
                </a:tc>
              </a:tr>
              <a:tr h="850865">
                <a:tc>
                  <a:txBody>
                    <a:bodyPr/>
                    <a:lstStyle/>
                    <a:p>
                      <a:pPr algn="ctr" fontAlgn="ctr"/>
                      <a:r>
                        <a:rPr lang="en-US" sz="1200" b="1" dirty="0" err="1"/>
                        <a:t>XG_Boost-RandomizedSearchCV</a:t>
                      </a:r>
                      <a:endParaRPr lang="en-US" sz="1200" b="1" dirty="0"/>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4min3s</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0.998448</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0.968740</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0.992098</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0.864754</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a:t>0.998233</a:t>
                      </a:r>
                    </a:p>
                  </a:txBody>
                  <a:tcPr marL="44782" marR="44782" marT="22391" marB="22391" anchor="ctr">
                    <a:lnL>
                      <a:noFill/>
                    </a:lnL>
                    <a:lnR>
                      <a:noFill/>
                    </a:lnR>
                    <a:lnT>
                      <a:noFill/>
                    </a:lnT>
                    <a:lnB>
                      <a:noFill/>
                    </a:lnB>
                    <a:solidFill>
                      <a:srgbClr val="FFFFFF"/>
                    </a:solidFill>
                  </a:tcPr>
                </a:tc>
                <a:tc>
                  <a:txBody>
                    <a:bodyPr/>
                    <a:lstStyle/>
                    <a:p>
                      <a:pPr algn="ctr" fontAlgn="ctr"/>
                      <a:r>
                        <a:rPr lang="en-US" sz="1200" b="1" dirty="0"/>
                        <a:t>0.935698</a:t>
                      </a:r>
                    </a:p>
                  </a:txBody>
                  <a:tcPr marL="44782" marR="44782" marT="22391" marB="22391" anchor="ctr">
                    <a:lnL>
                      <a:noFill/>
                    </a:lnL>
                    <a:lnR>
                      <a:noFill/>
                    </a:lnR>
                    <a:lnT>
                      <a:noFill/>
                    </a:lnT>
                    <a:lnB>
                      <a:noFill/>
                    </a:lnB>
                    <a:solidFill>
                      <a:srgbClr val="FFFFFF"/>
                    </a:solidFill>
                  </a:tcPr>
                </a:tc>
              </a:tr>
            </a:tbl>
          </a:graphicData>
        </a:graphic>
      </p:graphicFrame>
    </p:spTree>
    <p:extLst>
      <p:ext uri="{BB962C8B-B14F-4D97-AF65-F5344CB8AC3E}">
        <p14:creationId xmlns="" xmlns:p14="http://schemas.microsoft.com/office/powerpoint/2010/main" val="383424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18915" y="325848"/>
            <a:ext cx="8181047" cy="3416320"/>
          </a:xfrm>
          <a:prstGeom prst="rect">
            <a:avLst/>
          </a:prstGeom>
          <a:noFill/>
        </p:spPr>
        <p:txBody>
          <a:bodyPr wrap="square" rtlCol="0">
            <a:spAutoFit/>
          </a:bodyPr>
          <a:lstStyle/>
          <a:p>
            <a:r>
              <a:rPr lang="en-US" sz="2400" b="1" dirty="0" smtClean="0">
                <a:latin typeface="Cambria" pitchFamily="18" charset="0"/>
                <a:ea typeface="Cambria" pitchFamily="18" charset="0"/>
                <a:cs typeface="Calibri"/>
              </a:rPr>
              <a:t>Content:</a:t>
            </a:r>
            <a:endParaRPr lang="en-US" sz="2400" dirty="0" smtClean="0">
              <a:latin typeface="Cambria" pitchFamily="18" charset="0"/>
              <a:ea typeface="Cambria" pitchFamily="18" charset="0"/>
              <a:cs typeface="Calibri"/>
            </a:endParaRPr>
          </a:p>
          <a:p>
            <a:endParaRPr lang="en-US" sz="2400" b="1" dirty="0" smtClean="0">
              <a:latin typeface="Cambria" pitchFamily="18" charset="0"/>
              <a:ea typeface="Cambria" pitchFamily="18" charset="0"/>
              <a:cs typeface="Calibri"/>
            </a:endParaRPr>
          </a:p>
          <a:p>
            <a:pPr>
              <a:buFont typeface="Arial" pitchFamily="34" charset="0"/>
              <a:buChar char="•"/>
            </a:pPr>
            <a:r>
              <a:rPr lang="en-US" sz="2400" b="1" dirty="0" smtClean="0">
                <a:latin typeface="Cambria" pitchFamily="18" charset="0"/>
                <a:ea typeface="Cambria" pitchFamily="18" charset="0"/>
                <a:cs typeface="Calibri"/>
              </a:rPr>
              <a:t> Business Problem and overview</a:t>
            </a:r>
          </a:p>
          <a:p>
            <a:pPr>
              <a:buFont typeface="Arial" pitchFamily="34" charset="0"/>
              <a:buChar char="•"/>
            </a:pPr>
            <a:r>
              <a:rPr lang="en-US" sz="2400" b="1" dirty="0" smtClean="0">
                <a:latin typeface="Cambria" pitchFamily="18" charset="0"/>
                <a:ea typeface="Cambria" pitchFamily="18" charset="0"/>
                <a:cs typeface="Calibri"/>
              </a:rPr>
              <a:t> Data Overview</a:t>
            </a:r>
          </a:p>
          <a:p>
            <a:pPr>
              <a:buFont typeface="Arial" pitchFamily="34" charset="0"/>
              <a:buChar char="•"/>
            </a:pPr>
            <a:r>
              <a:rPr lang="en-US" sz="2400" b="1" dirty="0" smtClean="0">
                <a:latin typeface="Cambria" pitchFamily="18" charset="0"/>
                <a:ea typeface="Cambria" pitchFamily="18" charset="0"/>
                <a:cs typeface="Calibri"/>
              </a:rPr>
              <a:t> Exploratory Data Analysis</a:t>
            </a:r>
          </a:p>
          <a:p>
            <a:pPr>
              <a:buFont typeface="Arial" pitchFamily="34" charset="0"/>
              <a:buChar char="•"/>
            </a:pPr>
            <a:r>
              <a:rPr lang="en-US" sz="2400" b="1" dirty="0" smtClean="0">
                <a:latin typeface="Cambria" pitchFamily="18" charset="0"/>
                <a:ea typeface="Cambria" pitchFamily="18" charset="0"/>
                <a:cs typeface="Calibri"/>
              </a:rPr>
              <a:t> Model creating and Performance Analysis</a:t>
            </a:r>
          </a:p>
          <a:p>
            <a:pPr>
              <a:buFont typeface="Arial" pitchFamily="34" charset="0"/>
              <a:buChar char="•"/>
            </a:pPr>
            <a:r>
              <a:rPr lang="en-US" sz="2400" b="1" dirty="0" smtClean="0">
                <a:latin typeface="Cambria" pitchFamily="18" charset="0"/>
                <a:ea typeface="Cambria" pitchFamily="18" charset="0"/>
                <a:cs typeface="Calibri"/>
              </a:rPr>
              <a:t> Comparison of Model Performance and Summary </a:t>
            </a:r>
          </a:p>
          <a:p>
            <a:pPr>
              <a:buFont typeface="Arial" pitchFamily="34" charset="0"/>
              <a:buChar char="•"/>
            </a:pPr>
            <a:r>
              <a:rPr lang="en-US" sz="2400" b="1" dirty="0" smtClean="0">
                <a:latin typeface="Cambria" pitchFamily="18" charset="0"/>
                <a:ea typeface="Cambria" pitchFamily="18" charset="0"/>
                <a:cs typeface="Calibri"/>
              </a:rPr>
              <a:t>Business Insights and Recommendation</a:t>
            </a:r>
          </a:p>
          <a:p>
            <a:pPr>
              <a:buFont typeface="Arial" pitchFamily="34" charset="0"/>
              <a:buChar char="•"/>
            </a:pPr>
            <a:endParaRPr lang="en-US" sz="2400" b="1" dirty="0" smtClean="0">
              <a:latin typeface="Cambria" pitchFamily="18" charset="0"/>
              <a:ea typeface="Cambria" pitchFamily="18" charset="0"/>
              <a:cs typeface="Calibri"/>
            </a:endParaRPr>
          </a:p>
        </p:txBody>
      </p:sp>
    </p:spTree>
    <p:extLst>
      <p:ext uri="{BB962C8B-B14F-4D97-AF65-F5344CB8AC3E}">
        <p14:creationId xmlns="" xmlns:p14="http://schemas.microsoft.com/office/powerpoint/2010/main" val="9626902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7868093" y="587106"/>
            <a:ext cx="4153786" cy="5693866"/>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smtClean="0">
                <a:latin typeface="Cambria"/>
              </a:rPr>
              <a:t> Conclusion</a:t>
            </a:r>
            <a:r>
              <a:rPr lang="en-US" sz="2600" b="1" dirty="0">
                <a:latin typeface="Cambria"/>
              </a:rPr>
              <a:t>:</a:t>
            </a:r>
            <a:endParaRPr lang="en-US" sz="2600" dirty="0">
              <a:latin typeface="Cambria"/>
            </a:endParaRPr>
          </a:p>
          <a:p>
            <a:r>
              <a:rPr lang="en-US" sz="2000" dirty="0" smtClean="0">
                <a:latin typeface="Cambria" pitchFamily="18" charset="0"/>
                <a:ea typeface="Cambria" pitchFamily="18" charset="0"/>
              </a:rPr>
              <a:t>From the above table we see that </a:t>
            </a:r>
            <a:r>
              <a:rPr lang="en-US" sz="2000" b="1" dirty="0" smtClean="0">
                <a:latin typeface="Cambria" pitchFamily="18" charset="0"/>
                <a:ea typeface="Cambria" pitchFamily="18" charset="0"/>
              </a:rPr>
              <a:t>`</a:t>
            </a:r>
            <a:r>
              <a:rPr lang="en-US" sz="2000" b="1" dirty="0" err="1" smtClean="0">
                <a:latin typeface="Cambria" pitchFamily="18" charset="0"/>
                <a:ea typeface="Cambria" pitchFamily="18" charset="0"/>
              </a:rPr>
              <a:t>ADA_Boost-GridSearchCV</a:t>
            </a:r>
            <a:r>
              <a:rPr lang="en-US" sz="2000" dirty="0" smtClean="0">
                <a:latin typeface="Cambria" pitchFamily="18" charset="0"/>
                <a:ea typeface="Cambria" pitchFamily="18" charset="0"/>
              </a:rPr>
              <a:t>` has the highest Recall Score of 0.877</a:t>
            </a:r>
          </a:p>
          <a:p>
            <a:r>
              <a:rPr lang="en-US" sz="2000" dirty="0" smtClean="0">
                <a:latin typeface="Cambria" pitchFamily="18" charset="0"/>
                <a:ea typeface="Cambria" pitchFamily="18" charset="0"/>
              </a:rPr>
              <a:t>* The Model also an overall generalized performance scores with slight </a:t>
            </a:r>
            <a:r>
              <a:rPr lang="en-US" sz="2000" dirty="0" err="1" smtClean="0">
                <a:latin typeface="Cambria" pitchFamily="18" charset="0"/>
                <a:ea typeface="Cambria" pitchFamily="18" charset="0"/>
              </a:rPr>
              <a:t>overfit</a:t>
            </a:r>
            <a:r>
              <a:rPr lang="en-US" sz="2000" dirty="0" smtClean="0">
                <a:latin typeface="Cambria" pitchFamily="18" charset="0"/>
                <a:ea typeface="Cambria" pitchFamily="18" charset="0"/>
              </a:rPr>
              <a:t> issues in  Recall and Precision. </a:t>
            </a:r>
          </a:p>
          <a:p>
            <a:pPr>
              <a:buFont typeface="Arial" charset="0"/>
              <a:buChar char="•"/>
            </a:pPr>
            <a:r>
              <a:rPr lang="en-US" sz="2000" dirty="0" smtClean="0">
                <a:latin typeface="Cambria" pitchFamily="18" charset="0"/>
                <a:ea typeface="Cambria" pitchFamily="18" charset="0"/>
              </a:rPr>
              <a:t>Nevertheless, we will choose this model as the best fit model for the dataset</a:t>
            </a:r>
          </a:p>
          <a:p>
            <a:pPr>
              <a:buFont typeface="Arial" charset="0"/>
              <a:buChar char="•"/>
            </a:pPr>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The True Positive values is at 14.08% and the False Negative values are quite low at 1.97%.</a:t>
            </a:r>
          </a:p>
          <a:p>
            <a:r>
              <a:rPr lang="en-US" sz="2000" dirty="0" smtClean="0">
                <a:latin typeface="Cambria" pitchFamily="18" charset="0"/>
                <a:ea typeface="Cambria" pitchFamily="18" charset="0"/>
              </a:rPr>
              <a:t>Let's see the important features for this model.</a:t>
            </a:r>
          </a:p>
          <a:p>
            <a:pPr>
              <a:buFont typeface="Arial" charset="0"/>
              <a:buChar char="•"/>
            </a:pPr>
            <a:endParaRPr lang="en-US" dirty="0" smtClean="0"/>
          </a:p>
        </p:txBody>
      </p:sp>
      <p:pic>
        <p:nvPicPr>
          <p:cNvPr id="4" name="Picture 3" descr="dt2.png"/>
          <p:cNvPicPr>
            <a:picLocks noChangeAspect="1"/>
          </p:cNvPicPr>
          <p:nvPr/>
        </p:nvPicPr>
        <p:blipFill>
          <a:blip r:embed="rId2"/>
          <a:stretch>
            <a:fillRect/>
          </a:stretch>
        </p:blipFill>
        <p:spPr>
          <a:xfrm>
            <a:off x="1638578" y="1050862"/>
            <a:ext cx="5518212" cy="4063249"/>
          </a:xfrm>
          <a:prstGeom prst="rect">
            <a:avLst/>
          </a:prstGeom>
        </p:spPr>
      </p:pic>
      <p:sp>
        <p:nvSpPr>
          <p:cNvPr id="5" name="TextBox 4"/>
          <p:cNvSpPr txBox="1"/>
          <p:nvPr/>
        </p:nvSpPr>
        <p:spPr>
          <a:xfrm>
            <a:off x="1748719" y="0"/>
            <a:ext cx="5741582" cy="400110"/>
          </a:xfrm>
          <a:prstGeom prst="rect">
            <a:avLst/>
          </a:prstGeom>
          <a:noFill/>
        </p:spPr>
        <p:txBody>
          <a:bodyPr wrap="square" rtlCol="0">
            <a:spAutoFit/>
          </a:bodyPr>
          <a:lstStyle/>
          <a:p>
            <a:pPr algn="ctr"/>
            <a:r>
              <a:rPr lang="en-US" sz="2000" b="1" dirty="0" smtClean="0">
                <a:solidFill>
                  <a:srgbClr val="FF0000"/>
                </a:solidFill>
                <a:latin typeface="Cambria" pitchFamily="18" charset="0"/>
                <a:ea typeface="Cambria" pitchFamily="18" charset="0"/>
              </a:rPr>
              <a:t>Confusion Matrix of ADA Boost </a:t>
            </a:r>
            <a:r>
              <a:rPr lang="en-US" sz="2000" b="1" dirty="0" err="1" smtClean="0">
                <a:solidFill>
                  <a:srgbClr val="FF0000"/>
                </a:solidFill>
                <a:latin typeface="Cambria" pitchFamily="18" charset="0"/>
                <a:ea typeface="Cambria" pitchFamily="18" charset="0"/>
              </a:rPr>
              <a:t>GridSearch</a:t>
            </a:r>
            <a:r>
              <a:rPr lang="en-US" sz="2000" b="1" dirty="0" smtClean="0">
                <a:solidFill>
                  <a:srgbClr val="FF0000"/>
                </a:solidFill>
                <a:latin typeface="Cambria" pitchFamily="18" charset="0"/>
                <a:ea typeface="Cambria" pitchFamily="18" charset="0"/>
              </a:rPr>
              <a:t> CV</a:t>
            </a:r>
            <a:endParaRPr lang="en-US" sz="2000" b="1" dirty="0">
              <a:solidFill>
                <a:srgbClr val="FF0000"/>
              </a:solidFill>
              <a:latin typeface="Cambria" pitchFamily="18" charset="0"/>
              <a:ea typeface="Cambria" pitchFamily="18" charset="0"/>
            </a:endParaRPr>
          </a:p>
        </p:txBody>
      </p:sp>
    </p:spTree>
    <p:extLst>
      <p:ext uri="{BB962C8B-B14F-4D97-AF65-F5344CB8AC3E}">
        <p14:creationId xmlns="" xmlns:p14="http://schemas.microsoft.com/office/powerpoint/2010/main" val="2547075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8038242" y="998654"/>
            <a:ext cx="4868050" cy="378565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itchFamily="34" charset="0"/>
              <a:buChar char="•"/>
            </a:pPr>
            <a:r>
              <a:rPr lang="en-US" sz="2000" dirty="0" smtClean="0">
                <a:latin typeface="Cambria" pitchFamily="18" charset="0"/>
                <a:ea typeface="Cambria" pitchFamily="18" charset="0"/>
              </a:rPr>
              <a:t>The most important features with</a:t>
            </a:r>
          </a:p>
          <a:p>
            <a:pPr>
              <a:buFont typeface="Arial" pitchFamily="34" charset="0"/>
              <a:buChar char="•"/>
            </a:pPr>
            <a:r>
              <a:rPr lang="en-US" sz="2000" dirty="0" smtClean="0">
                <a:latin typeface="Cambria" pitchFamily="18" charset="0"/>
                <a:ea typeface="Cambria" pitchFamily="18" charset="0"/>
              </a:rPr>
              <a:t> relative importance greater than</a:t>
            </a:r>
          </a:p>
          <a:p>
            <a:pPr>
              <a:buFont typeface="Arial" pitchFamily="34" charset="0"/>
              <a:buChar char="•"/>
            </a:pPr>
            <a:r>
              <a:rPr lang="en-US" sz="2000" dirty="0" smtClean="0">
                <a:latin typeface="Cambria" pitchFamily="18" charset="0"/>
                <a:ea typeface="Cambria" pitchFamily="18" charset="0"/>
              </a:rPr>
              <a:t> 0.1 are:</a:t>
            </a:r>
          </a:p>
          <a:p>
            <a:pPr lvl="1">
              <a:buFont typeface="Arial" pitchFamily="34" charset="0"/>
              <a:buChar char="•"/>
            </a:pPr>
            <a:r>
              <a:rPr lang="en-US" sz="2000" b="1" dirty="0" err="1" smtClean="0">
                <a:latin typeface="Cambria" pitchFamily="18" charset="0"/>
                <a:ea typeface="Cambria" pitchFamily="18" charset="0"/>
              </a:rPr>
              <a:t>Total_Trans_Amt</a:t>
            </a:r>
            <a:endParaRPr lang="en-US" sz="2000" b="1" dirty="0" smtClean="0">
              <a:latin typeface="Cambria" pitchFamily="18" charset="0"/>
              <a:ea typeface="Cambria" pitchFamily="18" charset="0"/>
            </a:endParaRPr>
          </a:p>
          <a:p>
            <a:pPr lvl="1">
              <a:buFont typeface="Arial" pitchFamily="34" charset="0"/>
              <a:buChar char="•"/>
            </a:pPr>
            <a:r>
              <a:rPr lang="en-US" sz="2000" b="1" dirty="0" err="1" smtClean="0">
                <a:latin typeface="Cambria" pitchFamily="18" charset="0"/>
                <a:ea typeface="Cambria" pitchFamily="18" charset="0"/>
              </a:rPr>
              <a:t>Total_Trans_Ct</a:t>
            </a:r>
            <a:endParaRPr lang="en-US" sz="2000" b="1" dirty="0" smtClean="0">
              <a:latin typeface="Cambria" pitchFamily="18" charset="0"/>
              <a:ea typeface="Cambria" pitchFamily="18" charset="0"/>
            </a:endParaRPr>
          </a:p>
          <a:p>
            <a:pPr lvl="1">
              <a:buFont typeface="Arial" pitchFamily="34" charset="0"/>
              <a:buChar char="•"/>
            </a:pPr>
            <a:r>
              <a:rPr lang="en-US" sz="2000" b="1" dirty="0" smtClean="0">
                <a:latin typeface="Cambria" pitchFamily="18" charset="0"/>
                <a:ea typeface="Cambria" pitchFamily="18" charset="0"/>
              </a:rPr>
              <a:t>Total_Amt_Chng_Q4_Q1</a:t>
            </a:r>
          </a:p>
          <a:p>
            <a:pPr>
              <a:buFont typeface="Arial" pitchFamily="34" charset="0"/>
              <a:buChar char="•"/>
            </a:pPr>
            <a:r>
              <a:rPr lang="en-US" sz="2000" dirty="0" smtClean="0">
                <a:latin typeface="Cambria" pitchFamily="18" charset="0"/>
                <a:ea typeface="Cambria" pitchFamily="18" charset="0"/>
              </a:rPr>
              <a:t>Subsequent features of relative importance:</a:t>
            </a:r>
          </a:p>
          <a:p>
            <a:pPr lvl="1">
              <a:buFont typeface="Arial" pitchFamily="34" charset="0"/>
              <a:buChar char="•"/>
            </a:pPr>
            <a:r>
              <a:rPr lang="en-US" sz="2000" b="1" dirty="0" smtClean="0">
                <a:latin typeface="Cambria" pitchFamily="18" charset="0"/>
                <a:ea typeface="Cambria" pitchFamily="18" charset="0"/>
              </a:rPr>
              <a:t>Total_Ct_Chng_Q4_Q1</a:t>
            </a:r>
          </a:p>
          <a:p>
            <a:pPr lvl="1">
              <a:buFont typeface="Arial" pitchFamily="34" charset="0"/>
              <a:buChar char="•"/>
            </a:pPr>
            <a:r>
              <a:rPr lang="en-US" sz="2000" b="1" dirty="0" err="1" smtClean="0">
                <a:latin typeface="Cambria" pitchFamily="18" charset="0"/>
                <a:ea typeface="Cambria" pitchFamily="18" charset="0"/>
              </a:rPr>
              <a:t>Customer_Age</a:t>
            </a:r>
            <a:endParaRPr lang="en-US" sz="2000" b="1" dirty="0" smtClean="0">
              <a:latin typeface="Cambria" pitchFamily="18" charset="0"/>
              <a:ea typeface="Cambria" pitchFamily="18" charset="0"/>
            </a:endParaRPr>
          </a:p>
          <a:p>
            <a:pPr lvl="1">
              <a:buFont typeface="Arial" pitchFamily="34" charset="0"/>
              <a:buChar char="•"/>
            </a:pPr>
            <a:r>
              <a:rPr lang="en-US" sz="2000" b="1" dirty="0" err="1" smtClean="0">
                <a:latin typeface="Cambria" pitchFamily="18" charset="0"/>
                <a:ea typeface="Cambria" pitchFamily="18" charset="0"/>
              </a:rPr>
              <a:t>Total_Relationship_Count</a:t>
            </a:r>
            <a:endParaRPr lang="en-US" sz="2000" b="1" dirty="0" smtClean="0">
              <a:latin typeface="Cambria" pitchFamily="18" charset="0"/>
              <a:ea typeface="Cambria" pitchFamily="18" charset="0"/>
            </a:endParaRPr>
          </a:p>
          <a:p>
            <a:pPr lvl="1">
              <a:buFont typeface="Arial" pitchFamily="34" charset="0"/>
              <a:buChar char="•"/>
            </a:pPr>
            <a:r>
              <a:rPr lang="en-US" sz="2000" b="1" dirty="0" err="1" smtClean="0">
                <a:latin typeface="Cambria" pitchFamily="18" charset="0"/>
                <a:ea typeface="Cambria" pitchFamily="18" charset="0"/>
              </a:rPr>
              <a:t>Total_Revolving_Bal</a:t>
            </a:r>
            <a:endParaRPr lang="en-US" sz="2000" b="1" dirty="0">
              <a:latin typeface="Cambria" pitchFamily="18" charset="0"/>
              <a:ea typeface="Cambria" pitchFamily="18" charset="0"/>
            </a:endParaRPr>
          </a:p>
        </p:txBody>
      </p:sp>
      <p:pic>
        <p:nvPicPr>
          <p:cNvPr id="4" name="Picture 3" descr="dt2.png"/>
          <p:cNvPicPr>
            <a:picLocks noChangeAspect="1"/>
          </p:cNvPicPr>
          <p:nvPr/>
        </p:nvPicPr>
        <p:blipFill>
          <a:blip r:embed="rId2"/>
          <a:stretch>
            <a:fillRect/>
          </a:stretch>
        </p:blipFill>
        <p:spPr>
          <a:xfrm>
            <a:off x="1612121" y="782946"/>
            <a:ext cx="5711046" cy="4833257"/>
          </a:xfrm>
          <a:prstGeom prst="rect">
            <a:avLst/>
          </a:prstGeom>
        </p:spPr>
      </p:pic>
      <p:sp>
        <p:nvSpPr>
          <p:cNvPr id="5" name="TextBox 4"/>
          <p:cNvSpPr txBox="1"/>
          <p:nvPr/>
        </p:nvSpPr>
        <p:spPr>
          <a:xfrm>
            <a:off x="1748719" y="0"/>
            <a:ext cx="5741582" cy="400110"/>
          </a:xfrm>
          <a:prstGeom prst="rect">
            <a:avLst/>
          </a:prstGeom>
          <a:noFill/>
        </p:spPr>
        <p:txBody>
          <a:bodyPr wrap="square" rtlCol="0">
            <a:spAutoFit/>
          </a:bodyPr>
          <a:lstStyle/>
          <a:p>
            <a:pPr algn="ctr"/>
            <a:r>
              <a:rPr lang="en-US" sz="2000" b="1" dirty="0" smtClean="0">
                <a:solidFill>
                  <a:srgbClr val="FF0000"/>
                </a:solidFill>
                <a:latin typeface="Cambria" pitchFamily="18" charset="0"/>
                <a:ea typeface="Cambria" pitchFamily="18" charset="0"/>
              </a:rPr>
              <a:t>Feature Importance – ADA Boost </a:t>
            </a:r>
            <a:r>
              <a:rPr lang="en-US" sz="2000" b="1" dirty="0" err="1" smtClean="0">
                <a:solidFill>
                  <a:srgbClr val="FF0000"/>
                </a:solidFill>
                <a:latin typeface="Cambria" pitchFamily="18" charset="0"/>
                <a:ea typeface="Cambria" pitchFamily="18" charset="0"/>
              </a:rPr>
              <a:t>GridSearch</a:t>
            </a:r>
            <a:r>
              <a:rPr lang="en-US" sz="2000" b="1" dirty="0" smtClean="0">
                <a:solidFill>
                  <a:srgbClr val="FF0000"/>
                </a:solidFill>
                <a:latin typeface="Cambria" pitchFamily="18" charset="0"/>
                <a:ea typeface="Cambria" pitchFamily="18" charset="0"/>
              </a:rPr>
              <a:t> CV</a:t>
            </a:r>
            <a:endParaRPr lang="en-US" sz="2000" b="1" dirty="0">
              <a:solidFill>
                <a:srgbClr val="FF0000"/>
              </a:solidFill>
              <a:latin typeface="Cambria" pitchFamily="18" charset="0"/>
              <a:ea typeface="Cambria" pitchFamily="18" charset="0"/>
            </a:endParaRPr>
          </a:p>
        </p:txBody>
      </p:sp>
    </p:spTree>
    <p:extLst>
      <p:ext uri="{BB962C8B-B14F-4D97-AF65-F5344CB8AC3E}">
        <p14:creationId xmlns="" xmlns:p14="http://schemas.microsoft.com/office/powerpoint/2010/main" val="2547075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2085654" y="0"/>
            <a:ext cx="10291403" cy="566308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pitchFamily="18" charset="0"/>
                <a:ea typeface="Cambria" pitchFamily="18" charset="0"/>
              </a:rPr>
              <a:t>Business Insights</a:t>
            </a:r>
          </a:p>
          <a:p>
            <a:pPr>
              <a:buFont typeface="Arial" pitchFamily="34" charset="0"/>
              <a:buChar char="•"/>
            </a:pPr>
            <a:r>
              <a:rPr lang="en-US" sz="2000" dirty="0" err="1" smtClean="0">
                <a:latin typeface="Cambria" pitchFamily="18" charset="0"/>
                <a:ea typeface="Cambria" pitchFamily="18" charset="0"/>
              </a:rPr>
              <a:t>Total_Transaction_Amt</a:t>
            </a:r>
            <a:r>
              <a:rPr lang="en-US" sz="2000" dirty="0" smtClean="0">
                <a:latin typeface="Cambria" pitchFamily="18" charset="0"/>
                <a:ea typeface="Cambria" pitchFamily="18" charset="0"/>
              </a:rPr>
              <a:t> is the most important variable that indentifies a possible </a:t>
            </a:r>
            <a:r>
              <a:rPr lang="en-US" sz="2000" dirty="0" err="1" smtClean="0">
                <a:latin typeface="Cambria" pitchFamily="18" charset="0"/>
                <a:ea typeface="Cambria" pitchFamily="18" charset="0"/>
              </a:rPr>
              <a:t>attriting</a:t>
            </a:r>
            <a:r>
              <a:rPr lang="en-US" sz="2000" dirty="0" smtClean="0">
                <a:latin typeface="Cambria" pitchFamily="18" charset="0"/>
                <a:ea typeface="Cambria" pitchFamily="18" charset="0"/>
              </a:rPr>
              <a:t> customers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Form our analysis, it shows that Customer who tend to have reduced or lower transactions in a year tend to cancel their card service.</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Since </a:t>
            </a:r>
            <a:r>
              <a:rPr lang="en-US" sz="2000" dirty="0" err="1" smtClean="0">
                <a:latin typeface="Cambria" pitchFamily="18" charset="0"/>
                <a:ea typeface="Cambria" pitchFamily="18" charset="0"/>
              </a:rPr>
              <a:t>Transaction_Count</a:t>
            </a:r>
            <a:r>
              <a:rPr lang="en-US" sz="2000" dirty="0" smtClean="0">
                <a:latin typeface="Cambria" pitchFamily="18" charset="0"/>
                <a:ea typeface="Cambria" pitchFamily="18" charset="0"/>
              </a:rPr>
              <a:t> and Amount are directly correlated, the Bank can target customers who begin to see reduced card usage as months progress.</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Another key finding is that such customers tend to have low card usage in the 4th quarter(Oct-Nov-Dec months) of the year.</a:t>
            </a:r>
          </a:p>
          <a:p>
            <a:pPr>
              <a:buFont typeface="Arial" pitchFamily="34" charset="0"/>
              <a:buChar char="•"/>
            </a:pP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The Bank must investigate and target such customers by providing incentives and offers to ensure their card usage </a:t>
            </a:r>
            <a:r>
              <a:rPr lang="en-US" sz="2000" dirty="0" err="1" smtClean="0">
                <a:latin typeface="Cambria" pitchFamily="18" charset="0"/>
                <a:ea typeface="Cambria" pitchFamily="18" charset="0"/>
              </a:rPr>
              <a:t>doesnt</a:t>
            </a:r>
            <a:r>
              <a:rPr lang="en-US" sz="2000" dirty="0" smtClean="0">
                <a:latin typeface="Cambria" pitchFamily="18" charset="0"/>
                <a:ea typeface="Cambria" pitchFamily="18" charset="0"/>
              </a:rPr>
              <a:t> drop. The Bank can also offer additional deals per the customer's requirement to increase retention.</a:t>
            </a:r>
          </a:p>
          <a:p>
            <a:r>
              <a:rPr lang="en-US" sz="2000" dirty="0" smtClean="0">
                <a:latin typeface="Cambria" pitchFamily="18" charset="0"/>
                <a:ea typeface="Cambria" pitchFamily="18" charset="0"/>
              </a:rPr>
              <a:t/>
            </a:r>
            <a:br>
              <a:rPr lang="en-US" sz="2000" dirty="0" smtClean="0">
                <a:latin typeface="Cambria" pitchFamily="18" charset="0"/>
                <a:ea typeface="Cambria" pitchFamily="18" charset="0"/>
              </a:rPr>
            </a:br>
            <a:endParaRPr lang="en-US" dirty="0">
              <a:latin typeface="Cambria" pitchFamily="18" charset="0"/>
              <a:ea typeface="Cambria" pitchFamily="18" charset="0"/>
            </a:endParaRPr>
          </a:p>
        </p:txBody>
      </p:sp>
    </p:spTree>
    <p:extLst>
      <p:ext uri="{BB962C8B-B14F-4D97-AF65-F5344CB8AC3E}">
        <p14:creationId xmlns="" xmlns:p14="http://schemas.microsoft.com/office/powerpoint/2010/main" val="2547075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840" y="651372"/>
            <a:ext cx="8692588" cy="4708981"/>
          </a:xfrm>
          <a:prstGeom prst="rect">
            <a:avLst/>
          </a:prstGeom>
        </p:spPr>
        <p:txBody>
          <a:bodyPr wrap="square">
            <a:spAutoFit/>
          </a:bodyPr>
          <a:lstStyle/>
          <a:p>
            <a:pPr lvl="1">
              <a:buFont typeface="Arial" pitchFamily="34" charset="0"/>
              <a:buChar char="•"/>
            </a:pPr>
            <a:r>
              <a:rPr lang="en-US" sz="2000" dirty="0" smtClean="0">
                <a:latin typeface="Cambria" pitchFamily="18" charset="0"/>
                <a:ea typeface="Cambria" pitchFamily="18" charset="0"/>
              </a:rPr>
              <a:t>The Bank must also monitor Customers </a:t>
            </a:r>
            <a:r>
              <a:rPr lang="en-US" sz="2000" dirty="0" err="1" smtClean="0">
                <a:latin typeface="Cambria" pitchFamily="18" charset="0"/>
                <a:ea typeface="Cambria" pitchFamily="18" charset="0"/>
              </a:rPr>
              <a:t>betwee</a:t>
            </a:r>
            <a:r>
              <a:rPr lang="en-US" sz="2000" dirty="0" smtClean="0">
                <a:latin typeface="Cambria" pitchFamily="18" charset="0"/>
                <a:ea typeface="Cambria" pitchFamily="18" charset="0"/>
              </a:rPr>
              <a:t> ages 40 -55 yrs and those with more than 3 months of Inactivity and investigate the reason behind the lack of usage and suggest improvements if any.</a:t>
            </a:r>
          </a:p>
          <a:p>
            <a:pPr lvl="1">
              <a:buFont typeface="Arial" pitchFamily="34" charset="0"/>
              <a:buChar char="•"/>
            </a:pPr>
            <a:endParaRPr lang="en-US" sz="2000" dirty="0" smtClean="0">
              <a:latin typeface="Cambria" pitchFamily="18" charset="0"/>
              <a:ea typeface="Cambria" pitchFamily="18" charset="0"/>
            </a:endParaRPr>
          </a:p>
          <a:p>
            <a:pPr lvl="1">
              <a:buFont typeface="Arial" pitchFamily="34" charset="0"/>
              <a:buChar char="•"/>
            </a:pPr>
            <a:r>
              <a:rPr lang="en-US" sz="2000" dirty="0" smtClean="0">
                <a:latin typeface="Cambria" pitchFamily="18" charset="0"/>
                <a:ea typeface="Cambria" pitchFamily="18" charset="0"/>
              </a:rPr>
              <a:t>We also saw from our analysis that Customers with more products with the bank and those who contacted the bank often are at risk of Attrition. This suggest possible inefficiency in the quality of the Bank's services that needs to be addressed.</a:t>
            </a:r>
          </a:p>
          <a:p>
            <a:pPr lvl="1">
              <a:buFont typeface="Arial" pitchFamily="34" charset="0"/>
              <a:buChar char="•"/>
            </a:pPr>
            <a:endParaRPr lang="en-US" sz="2000" dirty="0" smtClean="0">
              <a:latin typeface="Cambria" pitchFamily="18" charset="0"/>
              <a:ea typeface="Cambria" pitchFamily="18" charset="0"/>
            </a:endParaRPr>
          </a:p>
          <a:p>
            <a:pPr lvl="1">
              <a:buFont typeface="Arial" pitchFamily="34" charset="0"/>
              <a:buChar char="•"/>
            </a:pPr>
            <a:r>
              <a:rPr lang="en-US" sz="2000" dirty="0" smtClean="0">
                <a:latin typeface="Cambria" pitchFamily="18" charset="0"/>
                <a:ea typeface="Cambria" pitchFamily="18" charset="0"/>
              </a:rPr>
              <a:t>We have no information about the various Card Types and its benefits. From our analysis, we saw that the Blue Card was the most popular. We don’t have any further information to investigate on this occurrence.</a:t>
            </a:r>
          </a:p>
          <a:p>
            <a:pPr lvl="1">
              <a:buFont typeface="Arial" pitchFamily="34" charset="0"/>
              <a:buChar char="•"/>
            </a:pPr>
            <a:endParaRPr lang="en-US" sz="2000" dirty="0" smtClean="0">
              <a:latin typeface="Cambria" pitchFamily="18" charset="0"/>
              <a:ea typeface="Cambria" pitchFamily="18" charset="0"/>
            </a:endParaRPr>
          </a:p>
          <a:p>
            <a:pPr lvl="1">
              <a:buFont typeface="Arial" pitchFamily="34" charset="0"/>
              <a:buChar char="•"/>
            </a:pPr>
            <a:r>
              <a:rPr lang="en-US" sz="2000" dirty="0" smtClean="0">
                <a:latin typeface="Cambria" pitchFamily="18" charset="0"/>
                <a:ea typeface="Cambria" pitchFamily="18" charset="0"/>
              </a:rPr>
              <a:t>More data on this category can help build Customer profiles for each card type thereby proving more insights.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3184470" y="2890244"/>
            <a:ext cx="8228337" cy="104644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Cambria"/>
              </a:rPr>
              <a:t>Thank</a:t>
            </a:r>
            <a:r>
              <a:rPr lang="en-US" sz="3600" b="1" dirty="0">
                <a:latin typeface="Cambria"/>
                <a:ea typeface="+mn-lt"/>
                <a:cs typeface="+mn-lt"/>
              </a:rPr>
              <a:t> you</a:t>
            </a:r>
            <a:endParaRPr lang="en-US" sz="2800" dirty="0"/>
          </a:p>
          <a:p>
            <a:endParaRPr lang="en-US" sz="2600" b="1" dirty="0">
              <a:latin typeface="Cambria"/>
            </a:endParaRPr>
          </a:p>
        </p:txBody>
      </p:sp>
    </p:spTree>
    <p:extLst>
      <p:ext uri="{BB962C8B-B14F-4D97-AF65-F5344CB8AC3E}">
        <p14:creationId xmlns="" xmlns:p14="http://schemas.microsoft.com/office/powerpoint/2010/main" val="940356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0010A1-29F9-4E35-B0CB-3DD2D03F748A}"/>
              </a:ext>
            </a:extLst>
          </p:cNvPr>
          <p:cNvSpPr txBox="1"/>
          <p:nvPr/>
        </p:nvSpPr>
        <p:spPr>
          <a:xfrm>
            <a:off x="2174142" y="890124"/>
            <a:ext cx="9324109" cy="563231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smtClean="0">
                <a:latin typeface="Cambria" pitchFamily="18" charset="0"/>
                <a:ea typeface="Cambria" pitchFamily="18" charset="0"/>
                <a:cs typeface="Calibri"/>
              </a:rPr>
              <a:t>Context</a:t>
            </a:r>
            <a:r>
              <a:rPr lang="en-US" sz="2800" b="1" dirty="0" smtClean="0">
                <a:latin typeface="Cambria" pitchFamily="18" charset="0"/>
                <a:ea typeface="Cambria" pitchFamily="18" charset="0"/>
                <a:cs typeface="Calibri"/>
              </a:rPr>
              <a:t>: </a:t>
            </a:r>
          </a:p>
          <a:p>
            <a:endParaRPr lang="en-US" sz="2200" b="1" dirty="0" smtClean="0">
              <a:latin typeface="Cambria" pitchFamily="18" charset="0"/>
              <a:ea typeface="Cambria" pitchFamily="18" charset="0"/>
              <a:cs typeface="Calibri"/>
            </a:endParaRPr>
          </a:p>
          <a:p>
            <a:r>
              <a:rPr lang="en-US" sz="2200" b="1" dirty="0" err="1" smtClean="0">
                <a:latin typeface="Cambria" pitchFamily="18" charset="0"/>
                <a:ea typeface="Cambria" pitchFamily="18" charset="0"/>
              </a:rPr>
              <a:t>Thera</a:t>
            </a:r>
            <a:r>
              <a:rPr lang="en-US" sz="2200" b="1" dirty="0" smtClean="0">
                <a:latin typeface="Cambria" pitchFamily="18" charset="0"/>
                <a:ea typeface="Cambria" pitchFamily="18" charset="0"/>
              </a:rPr>
              <a:t> Bank</a:t>
            </a:r>
            <a:r>
              <a:rPr lang="en-US" sz="2200" dirty="0" smtClean="0">
                <a:latin typeface="Cambria" pitchFamily="18" charset="0"/>
                <a:ea typeface="Cambria" pitchFamily="18" charset="0"/>
              </a:rPr>
              <a:t> recently saw a steep decline in the number of users of their credit card.</a:t>
            </a:r>
          </a:p>
          <a:p>
            <a:r>
              <a:rPr lang="en-US" sz="2200" dirty="0" smtClean="0">
                <a:latin typeface="Cambria" pitchFamily="18" charset="0"/>
                <a:ea typeface="Cambria" pitchFamily="18" charset="0"/>
              </a:rPr>
              <a:t>credit cards are a good source of income for banks because of different kinds of fees charged by the banks like annual fees, balance transfer fees, and cash advance fees, late payment fees, foreign transaction fees, and others. Some fees are charged to every user irrespective of usage, while others are charged under specified circumstances.</a:t>
            </a:r>
          </a:p>
          <a:p>
            <a:r>
              <a:rPr lang="en-US" sz="2200" dirty="0" smtClean="0">
                <a:latin typeface="Cambria" pitchFamily="18" charset="0"/>
                <a:ea typeface="Cambria" pitchFamily="18" charset="0"/>
              </a:rPr>
              <a:t>Customers’ leaving credit cards services would lead the bank to loss.</a:t>
            </a:r>
          </a:p>
          <a:p>
            <a:endParaRPr lang="en-US" sz="2000" dirty="0" smtClean="0">
              <a:latin typeface="Cambria" pitchFamily="18" charset="0"/>
              <a:ea typeface="Cambria" pitchFamily="18" charset="0"/>
            </a:endParaRPr>
          </a:p>
          <a:p>
            <a:r>
              <a:rPr lang="en-US" sz="2600" b="1" dirty="0" smtClean="0">
                <a:latin typeface="Cambria" pitchFamily="18" charset="0"/>
                <a:ea typeface="Cambria" pitchFamily="18" charset="0"/>
                <a:cs typeface="Calibri"/>
              </a:rPr>
              <a:t>Objective</a:t>
            </a:r>
            <a:r>
              <a:rPr lang="en-US" sz="2800" b="1" dirty="0" smtClean="0">
                <a:latin typeface="Cambria" pitchFamily="18" charset="0"/>
                <a:ea typeface="Cambria" pitchFamily="18" charset="0"/>
                <a:cs typeface="Calibri"/>
              </a:rPr>
              <a:t>:</a:t>
            </a:r>
          </a:p>
          <a:p>
            <a:r>
              <a:rPr lang="en-US" sz="2200" dirty="0" smtClean="0">
                <a:latin typeface="Cambria" pitchFamily="18" charset="0"/>
                <a:ea typeface="Cambria" pitchFamily="18" charset="0"/>
              </a:rPr>
              <a:t>To identify and predict customers who will cancel their Credit Card Services.</a:t>
            </a:r>
          </a:p>
          <a:p>
            <a:r>
              <a:rPr lang="en-US" sz="2200" dirty="0" smtClean="0">
                <a:latin typeface="Cambria" pitchFamily="18" charset="0"/>
                <a:ea typeface="Cambria" pitchFamily="18" charset="0"/>
              </a:rPr>
              <a:t>To find the possible reasons for the cancellation</a:t>
            </a:r>
          </a:p>
          <a:p>
            <a:r>
              <a:rPr lang="en-US" sz="2200" dirty="0" smtClean="0">
                <a:latin typeface="Cambria" pitchFamily="18" charset="0"/>
                <a:ea typeface="Cambria" pitchFamily="18" charset="0"/>
              </a:rPr>
              <a:t>Find Important and significant features of the Customers to target</a:t>
            </a:r>
          </a:p>
          <a:p>
            <a:endParaRPr lang="en-US" sz="2000" dirty="0"/>
          </a:p>
        </p:txBody>
      </p:sp>
    </p:spTree>
    <p:extLst>
      <p:ext uri="{BB962C8B-B14F-4D97-AF65-F5344CB8AC3E}">
        <p14:creationId xmlns="" xmlns:p14="http://schemas.microsoft.com/office/powerpoint/2010/main" val="962690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9831" y="3676740"/>
            <a:ext cx="8421461" cy="1846659"/>
          </a:xfrm>
          <a:prstGeom prst="rect">
            <a:avLst/>
          </a:prstGeom>
        </p:spPr>
        <p:txBody>
          <a:bodyPr wrap="square">
            <a:spAutoFit/>
          </a:bodyPr>
          <a:lstStyle/>
          <a:p>
            <a:r>
              <a:rPr lang="en-US" sz="2600" b="1" dirty="0" smtClean="0">
                <a:latin typeface="Cambria" pitchFamily="18" charset="0"/>
                <a:ea typeface="Cambria" pitchFamily="18" charset="0"/>
                <a:cs typeface="Calibri"/>
              </a:rPr>
              <a:t>Key Questions:</a:t>
            </a:r>
          </a:p>
          <a:p>
            <a:pPr>
              <a:buFont typeface="Arial" pitchFamily="34" charset="0"/>
              <a:buChar char="•"/>
            </a:pPr>
            <a:r>
              <a:rPr lang="en-US" sz="2000" dirty="0" smtClean="0">
                <a:latin typeface="Cambria" pitchFamily="18" charset="0"/>
                <a:ea typeface="Cambria" pitchFamily="18" charset="0"/>
                <a:cs typeface="Calibri"/>
              </a:rPr>
              <a:t> </a:t>
            </a:r>
            <a:r>
              <a:rPr lang="en-US" dirty="0" smtClean="0">
                <a:latin typeface="Cambria" pitchFamily="18" charset="0"/>
                <a:ea typeface="Cambria" pitchFamily="18" charset="0"/>
              </a:rPr>
              <a:t> </a:t>
            </a:r>
            <a:r>
              <a:rPr lang="en-US" sz="2200" dirty="0" smtClean="0">
                <a:latin typeface="Cambria" pitchFamily="18" charset="0"/>
                <a:ea typeface="Cambria" pitchFamily="18" charset="0"/>
              </a:rPr>
              <a:t>What key variables are important in identifying customers who will cancel their service?</a:t>
            </a:r>
          </a:p>
          <a:p>
            <a:pPr>
              <a:buFont typeface="Arial" pitchFamily="34" charset="0"/>
              <a:buChar char="•"/>
            </a:pPr>
            <a:endParaRPr lang="en-US" sz="2200" dirty="0" smtClean="0">
              <a:latin typeface="Cambria" pitchFamily="18" charset="0"/>
              <a:ea typeface="Cambria" pitchFamily="18" charset="0"/>
            </a:endParaRPr>
          </a:p>
          <a:p>
            <a:pPr>
              <a:buFont typeface="Arial" pitchFamily="34" charset="0"/>
              <a:buChar char="•"/>
            </a:pPr>
            <a:r>
              <a:rPr lang="en-US" sz="2200" dirty="0" smtClean="0">
                <a:latin typeface="Cambria" pitchFamily="18" charset="0"/>
                <a:ea typeface="Cambria" pitchFamily="18" charset="0"/>
              </a:rPr>
              <a:t> Which metric is right for model performance evaluation and why?</a:t>
            </a:r>
            <a:endParaRPr lang="en-US" sz="2200" dirty="0" smtClean="0">
              <a:latin typeface="Cambria" pitchFamily="18" charset="0"/>
              <a:ea typeface="Cambria" pitchFamily="18" charset="0"/>
              <a:cs typeface="Calibri"/>
            </a:endParaRPr>
          </a:p>
        </p:txBody>
      </p:sp>
      <p:sp>
        <p:nvSpPr>
          <p:cNvPr id="3" name="TextBox 2"/>
          <p:cNvSpPr txBox="1"/>
          <p:nvPr/>
        </p:nvSpPr>
        <p:spPr>
          <a:xfrm>
            <a:off x="2193930" y="358724"/>
            <a:ext cx="9394852" cy="2893100"/>
          </a:xfrm>
          <a:prstGeom prst="rect">
            <a:avLst/>
          </a:prstGeom>
          <a:noFill/>
        </p:spPr>
        <p:txBody>
          <a:bodyPr wrap="square" rtlCol="0">
            <a:spAutoFit/>
          </a:bodyPr>
          <a:lstStyle/>
          <a:p>
            <a:r>
              <a:rPr lang="en-US" sz="2600" b="1" dirty="0" smtClean="0">
                <a:latin typeface="Cambria" pitchFamily="18" charset="0"/>
                <a:ea typeface="Cambria" pitchFamily="18" charset="0"/>
                <a:cs typeface="Calibri"/>
              </a:rPr>
              <a:t>Business Solution:</a:t>
            </a:r>
          </a:p>
          <a:p>
            <a:pPr>
              <a:buFont typeface="Arial" pitchFamily="34" charset="0"/>
              <a:buChar char="•"/>
            </a:pPr>
            <a:r>
              <a:rPr lang="en-US" sz="2200" dirty="0" smtClean="0">
                <a:latin typeface="Cambria" pitchFamily="18" charset="0"/>
                <a:ea typeface="Cambria" pitchFamily="18" charset="0"/>
              </a:rPr>
              <a:t> We will build Base models : Logistic Regression, Decision Tree, Random Forest , Bagging and Boosting Classifiers to predict and identify potential customers who will cancel their card service</a:t>
            </a:r>
          </a:p>
          <a:p>
            <a:pPr>
              <a:buFont typeface="Arial" pitchFamily="34" charset="0"/>
              <a:buChar char="•"/>
            </a:pPr>
            <a:endParaRPr lang="en-US" sz="2200" dirty="0" smtClean="0">
              <a:latin typeface="Cambria" pitchFamily="18" charset="0"/>
              <a:ea typeface="Cambria" pitchFamily="18" charset="0"/>
            </a:endParaRPr>
          </a:p>
          <a:p>
            <a:pPr>
              <a:buFont typeface="Arial" pitchFamily="34" charset="0"/>
              <a:buChar char="•"/>
            </a:pPr>
            <a:r>
              <a:rPr lang="en-US" sz="2200" dirty="0" smtClean="0">
                <a:latin typeface="Cambria" pitchFamily="18" charset="0"/>
                <a:ea typeface="Cambria" pitchFamily="18" charset="0"/>
              </a:rPr>
              <a:t> We will then choose the three most optimal models based on Performance Scores and </a:t>
            </a:r>
            <a:r>
              <a:rPr lang="en-US" sz="2200" dirty="0" err="1" smtClean="0">
                <a:latin typeface="Cambria" pitchFamily="18" charset="0"/>
                <a:ea typeface="Cambria" pitchFamily="18" charset="0"/>
              </a:rPr>
              <a:t>Hypertune</a:t>
            </a:r>
            <a:r>
              <a:rPr lang="en-US" sz="2200" dirty="0" smtClean="0">
                <a:latin typeface="Cambria" pitchFamily="18" charset="0"/>
                <a:ea typeface="Cambria" pitchFamily="18" charset="0"/>
              </a:rPr>
              <a:t> them using </a:t>
            </a:r>
            <a:r>
              <a:rPr lang="en-US" sz="2200" b="1" dirty="0" err="1" smtClean="0">
                <a:latin typeface="Cambria" pitchFamily="18" charset="0"/>
                <a:ea typeface="Cambria" pitchFamily="18" charset="0"/>
              </a:rPr>
              <a:t>GridSearchCV</a:t>
            </a:r>
            <a:r>
              <a:rPr lang="en-US" sz="2200" b="1" dirty="0" smtClean="0">
                <a:latin typeface="Cambria" pitchFamily="18" charset="0"/>
                <a:ea typeface="Cambria" pitchFamily="18" charset="0"/>
              </a:rPr>
              <a:t> and </a:t>
            </a:r>
            <a:r>
              <a:rPr lang="en-US" sz="2200" b="1" dirty="0" err="1" smtClean="0">
                <a:latin typeface="Cambria" pitchFamily="18" charset="0"/>
                <a:ea typeface="Cambria" pitchFamily="18" charset="0"/>
              </a:rPr>
              <a:t>RandomSearchCV</a:t>
            </a:r>
            <a:r>
              <a:rPr lang="en-US" sz="2200" b="1" dirty="0" smtClean="0">
                <a:latin typeface="Cambria" pitchFamily="18" charset="0"/>
                <a:ea typeface="Cambria" pitchFamily="18" charset="0"/>
              </a:rPr>
              <a:t> </a:t>
            </a:r>
            <a:r>
              <a:rPr lang="en-US" sz="2200" dirty="0" smtClean="0">
                <a:latin typeface="Cambria" pitchFamily="18" charset="0"/>
                <a:ea typeface="Cambria" pitchFamily="18" charset="0"/>
              </a:rPr>
              <a:t>methods and find the best model with the most suitable performance scores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D71FDD6-D2AB-456D-AA15-50447E5A5F1D}"/>
              </a:ext>
            </a:extLst>
          </p:cNvPr>
          <p:cNvSpPr txBox="1"/>
          <p:nvPr/>
        </p:nvSpPr>
        <p:spPr>
          <a:xfrm>
            <a:off x="1875002" y="0"/>
            <a:ext cx="9324109" cy="89255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a:latin typeface="Cambria"/>
              </a:rPr>
              <a:t>Data Information:</a:t>
            </a:r>
          </a:p>
          <a:p>
            <a:endParaRPr lang="en-US" sz="2600" b="1" dirty="0">
              <a:latin typeface="Cambria"/>
            </a:endParaRPr>
          </a:p>
        </p:txBody>
      </p:sp>
      <p:graphicFrame>
        <p:nvGraphicFramePr>
          <p:cNvPr id="8" name="Table 8">
            <a:extLst>
              <a:ext uri="{FF2B5EF4-FFF2-40B4-BE49-F238E27FC236}">
                <a16:creationId xmlns="" xmlns:a16="http://schemas.microsoft.com/office/drawing/2014/main" id="{458CF0D6-C962-4BB4-B002-59548DC83DDC}"/>
              </a:ext>
            </a:extLst>
          </p:cNvPr>
          <p:cNvGraphicFramePr>
            <a:graphicFrameLocks noGrp="1"/>
          </p:cNvGraphicFramePr>
          <p:nvPr>
            <p:extLst>
              <p:ext uri="{D42A27DB-BD31-4B8C-83A1-F6EECF244321}">
                <p14:modId xmlns="" xmlns:p14="http://schemas.microsoft.com/office/powerpoint/2010/main" val="2236512459"/>
              </p:ext>
            </p:extLst>
          </p:nvPr>
        </p:nvGraphicFramePr>
        <p:xfrm>
          <a:off x="2536990" y="821934"/>
          <a:ext cx="9040167" cy="5746678"/>
        </p:xfrm>
        <a:graphic>
          <a:graphicData uri="http://schemas.openxmlformats.org/drawingml/2006/table">
            <a:tbl>
              <a:tblPr firstRow="1" bandRow="1">
                <a:tableStyleId>{5940675A-B579-460E-94D1-54222C63F5DA}</a:tableStyleId>
              </a:tblPr>
              <a:tblGrid>
                <a:gridCol w="3024645">
                  <a:extLst>
                    <a:ext uri="{9D8B030D-6E8A-4147-A177-3AD203B41FA5}">
                      <a16:colId xmlns="" xmlns:a16="http://schemas.microsoft.com/office/drawing/2014/main" val="2143510174"/>
                    </a:ext>
                  </a:extLst>
                </a:gridCol>
                <a:gridCol w="6015522">
                  <a:extLst>
                    <a:ext uri="{9D8B030D-6E8A-4147-A177-3AD203B41FA5}">
                      <a16:colId xmlns="" xmlns:a16="http://schemas.microsoft.com/office/drawing/2014/main" val="3404310674"/>
                    </a:ext>
                  </a:extLst>
                </a:gridCol>
              </a:tblGrid>
              <a:tr h="421522">
                <a:tc>
                  <a:txBody>
                    <a:bodyPr/>
                    <a:lstStyle/>
                    <a:p>
                      <a:pPr algn="ctr"/>
                      <a:r>
                        <a:rPr lang="en-US" sz="1900" b="1" dirty="0">
                          <a:solidFill>
                            <a:schemeClr val="bg1"/>
                          </a:solidFill>
                          <a:latin typeface="Cambria"/>
                        </a:rPr>
                        <a:t>Variable</a:t>
                      </a:r>
                    </a:p>
                  </a:txBody>
                  <a:tcPr>
                    <a:solidFill>
                      <a:schemeClr val="accent1">
                        <a:lumMod val="75000"/>
                      </a:schemeClr>
                    </a:solidFill>
                  </a:tcPr>
                </a:tc>
                <a:tc>
                  <a:txBody>
                    <a:bodyPr/>
                    <a:lstStyle/>
                    <a:p>
                      <a:pPr algn="ctr"/>
                      <a:r>
                        <a:rPr lang="en-US" sz="1900" b="1" dirty="0">
                          <a:solidFill>
                            <a:schemeClr val="bg1"/>
                          </a:solidFill>
                          <a:latin typeface="Cambria"/>
                        </a:rPr>
                        <a:t>Description </a:t>
                      </a:r>
                      <a:endParaRPr lang="en-US" sz="1900" b="1">
                        <a:solidFill>
                          <a:schemeClr val="bg1"/>
                        </a:solidFill>
                        <a:latin typeface="Cambria"/>
                      </a:endParaRPr>
                    </a:p>
                  </a:txBody>
                  <a:tcPr>
                    <a:solidFill>
                      <a:schemeClr val="accent1">
                        <a:lumMod val="75000"/>
                      </a:schemeClr>
                    </a:solidFill>
                  </a:tcPr>
                </a:tc>
                <a:extLst>
                  <a:ext uri="{0D108BD9-81ED-4DB2-BD59-A6C34878D82A}">
                    <a16:rowId xmlns="" xmlns:a16="http://schemas.microsoft.com/office/drawing/2014/main" val="1220643736"/>
                  </a:ext>
                </a:extLst>
              </a:tr>
              <a:tr h="386396">
                <a:tc>
                  <a:txBody>
                    <a:bodyPr/>
                    <a:lstStyle/>
                    <a:p>
                      <a:pPr algn="ctr"/>
                      <a:r>
                        <a:rPr lang="en-US" sz="1900" b="1" baseline="0" dirty="0" smtClean="0">
                          <a:latin typeface="Cambria"/>
                        </a:rPr>
                        <a:t>  CLIENTNUM</a:t>
                      </a:r>
                      <a:endParaRPr lang="en-US" sz="1900" b="1" dirty="0">
                        <a:latin typeface="Cambria"/>
                      </a:endParaRPr>
                    </a:p>
                  </a:txBody>
                  <a:tcPr/>
                </a:tc>
                <a:tc>
                  <a:txBody>
                    <a:bodyPr/>
                    <a:lstStyle/>
                    <a:p>
                      <a:r>
                        <a:rPr lang="en-US" sz="1900" b="1" dirty="0" smtClean="0">
                          <a:latin typeface="Cambria"/>
                        </a:rPr>
                        <a:t>Client</a:t>
                      </a:r>
                      <a:r>
                        <a:rPr lang="en-US" sz="1900" b="1" baseline="0" dirty="0" smtClean="0">
                          <a:latin typeface="Cambria"/>
                        </a:rPr>
                        <a:t> Number which is unique per customer</a:t>
                      </a:r>
                      <a:endParaRPr lang="en-US" sz="1900" b="1" dirty="0">
                        <a:latin typeface="Cambria"/>
                      </a:endParaRPr>
                    </a:p>
                  </a:txBody>
                  <a:tcPr/>
                </a:tc>
                <a:extLst>
                  <a:ext uri="{0D108BD9-81ED-4DB2-BD59-A6C34878D82A}">
                    <a16:rowId xmlns="" xmlns:a16="http://schemas.microsoft.com/office/drawing/2014/main" val="626067179"/>
                  </a:ext>
                </a:extLst>
              </a:tr>
              <a:tr h="430828">
                <a:tc>
                  <a:txBody>
                    <a:bodyPr/>
                    <a:lstStyle/>
                    <a:p>
                      <a:pPr algn="ctr"/>
                      <a:r>
                        <a:rPr lang="en-US" sz="1900" b="1" dirty="0" err="1" smtClean="0">
                          <a:latin typeface="Cambria"/>
                        </a:rPr>
                        <a:t>Attrition_Flag</a:t>
                      </a:r>
                      <a:endParaRPr lang="en-US" sz="1900" b="1" dirty="0">
                        <a:latin typeface="Cambria"/>
                      </a:endParaRPr>
                    </a:p>
                  </a:txBody>
                  <a:tcPr/>
                </a:tc>
                <a:tc>
                  <a:txBody>
                    <a:bodyPr/>
                    <a:lstStyle/>
                    <a:p>
                      <a:r>
                        <a:rPr lang="en-US" sz="1900" b="1" dirty="0" smtClean="0">
                          <a:latin typeface="Cambria"/>
                        </a:rPr>
                        <a:t>If</a:t>
                      </a:r>
                      <a:r>
                        <a:rPr lang="en-US" sz="1900" b="1" baseline="0" dirty="0" smtClean="0">
                          <a:latin typeface="Cambria"/>
                        </a:rPr>
                        <a:t> account closed – </a:t>
                      </a:r>
                      <a:r>
                        <a:rPr lang="en-US" sz="1900" b="1" baseline="0" dirty="0" err="1" smtClean="0">
                          <a:latin typeface="Cambria"/>
                        </a:rPr>
                        <a:t>Attrited</a:t>
                      </a:r>
                      <a:r>
                        <a:rPr lang="en-US" sz="1900" b="1" baseline="0" dirty="0" smtClean="0">
                          <a:latin typeface="Cambria"/>
                        </a:rPr>
                        <a:t> Customer; else : Existing Customer</a:t>
                      </a:r>
                      <a:endParaRPr lang="en-US" sz="1900" b="1" dirty="0">
                        <a:latin typeface="Cambria"/>
                      </a:endParaRPr>
                    </a:p>
                  </a:txBody>
                  <a:tcPr/>
                </a:tc>
                <a:extLst>
                  <a:ext uri="{0D108BD9-81ED-4DB2-BD59-A6C34878D82A}">
                    <a16:rowId xmlns="" xmlns:a16="http://schemas.microsoft.com/office/drawing/2014/main" val="385148880"/>
                  </a:ext>
                </a:extLst>
              </a:tr>
              <a:tr h="446158">
                <a:tc>
                  <a:txBody>
                    <a:bodyPr/>
                    <a:lstStyle/>
                    <a:p>
                      <a:pPr algn="ctr"/>
                      <a:r>
                        <a:rPr lang="en-US" sz="1900" b="1" dirty="0" err="1" smtClean="0">
                          <a:latin typeface="Cambria"/>
                        </a:rPr>
                        <a:t>Customer_Age</a:t>
                      </a:r>
                      <a:endParaRPr lang="en-US" sz="1900" b="1" dirty="0">
                        <a:latin typeface="Cambria"/>
                      </a:endParaRPr>
                    </a:p>
                  </a:txBody>
                  <a:tcPr/>
                </a:tc>
                <a:tc>
                  <a:txBody>
                    <a:bodyPr/>
                    <a:lstStyle/>
                    <a:p>
                      <a:r>
                        <a:rPr lang="en-US" sz="1900" b="1" dirty="0" smtClean="0">
                          <a:latin typeface="Cambria"/>
                        </a:rPr>
                        <a:t>Age</a:t>
                      </a:r>
                      <a:r>
                        <a:rPr lang="en-US" sz="1900" b="1" baseline="0" dirty="0" smtClean="0">
                          <a:latin typeface="Cambria"/>
                        </a:rPr>
                        <a:t> in Years</a:t>
                      </a:r>
                      <a:endParaRPr lang="en-US" sz="1900" b="1" dirty="0">
                        <a:latin typeface="Cambria"/>
                      </a:endParaRPr>
                    </a:p>
                  </a:txBody>
                  <a:tcPr/>
                </a:tc>
                <a:extLst>
                  <a:ext uri="{0D108BD9-81ED-4DB2-BD59-A6C34878D82A}">
                    <a16:rowId xmlns="" xmlns:a16="http://schemas.microsoft.com/office/drawing/2014/main" val="3548350178"/>
                  </a:ext>
                </a:extLst>
              </a:tr>
              <a:tr h="505833">
                <a:tc>
                  <a:txBody>
                    <a:bodyPr/>
                    <a:lstStyle/>
                    <a:p>
                      <a:pPr algn="ctr"/>
                      <a:r>
                        <a:rPr lang="en-US" sz="1900" b="1" dirty="0" smtClean="0">
                          <a:latin typeface="Cambria"/>
                        </a:rPr>
                        <a:t>Gender</a:t>
                      </a:r>
                      <a:endParaRPr lang="en-US" sz="1900" b="1" dirty="0">
                        <a:latin typeface="Cambria"/>
                      </a:endParaRPr>
                    </a:p>
                  </a:txBody>
                  <a:tcPr/>
                </a:tc>
                <a:tc>
                  <a:txBody>
                    <a:bodyPr/>
                    <a:lstStyle/>
                    <a:p>
                      <a:r>
                        <a:rPr lang="en-US" sz="1900" b="1" dirty="0" smtClean="0">
                          <a:latin typeface="Cambria"/>
                        </a:rPr>
                        <a:t>Gender of the Customer</a:t>
                      </a:r>
                      <a:endParaRPr lang="en-US" sz="1900" b="1" dirty="0">
                        <a:latin typeface="Cambria"/>
                      </a:endParaRPr>
                    </a:p>
                  </a:txBody>
                  <a:tcPr/>
                </a:tc>
                <a:extLst>
                  <a:ext uri="{0D108BD9-81ED-4DB2-BD59-A6C34878D82A}">
                    <a16:rowId xmlns="" xmlns:a16="http://schemas.microsoft.com/office/drawing/2014/main" val="3098998158"/>
                  </a:ext>
                </a:extLst>
              </a:tr>
              <a:tr h="480804">
                <a:tc>
                  <a:txBody>
                    <a:bodyPr/>
                    <a:lstStyle/>
                    <a:p>
                      <a:pPr algn="ctr"/>
                      <a:r>
                        <a:rPr lang="en-US" sz="1900" b="1" dirty="0" err="1" smtClean="0">
                          <a:latin typeface="Cambria"/>
                        </a:rPr>
                        <a:t>Dependent</a:t>
                      </a:r>
                      <a:r>
                        <a:rPr lang="en-US" sz="1900" b="1" baseline="0" dirty="0" err="1" smtClean="0">
                          <a:latin typeface="Cambria"/>
                        </a:rPr>
                        <a:t>_Count</a:t>
                      </a:r>
                      <a:endParaRPr lang="en-US" sz="1900" b="1" dirty="0">
                        <a:latin typeface="Cambria"/>
                      </a:endParaRPr>
                    </a:p>
                  </a:txBody>
                  <a:tcPr/>
                </a:tc>
                <a:tc>
                  <a:txBody>
                    <a:bodyPr/>
                    <a:lstStyle/>
                    <a:p>
                      <a:r>
                        <a:rPr lang="en-US" sz="1900" b="1" dirty="0" smtClean="0">
                          <a:latin typeface="Cambria"/>
                        </a:rPr>
                        <a:t>Number of Dependents</a:t>
                      </a:r>
                    </a:p>
                  </a:txBody>
                  <a:tcPr/>
                </a:tc>
                <a:extLst>
                  <a:ext uri="{0D108BD9-81ED-4DB2-BD59-A6C34878D82A}">
                    <a16:rowId xmlns="" xmlns:a16="http://schemas.microsoft.com/office/drawing/2014/main" val="443139450"/>
                  </a:ext>
                </a:extLst>
              </a:tr>
              <a:tr h="516718">
                <a:tc>
                  <a:txBody>
                    <a:bodyPr/>
                    <a:lstStyle/>
                    <a:p>
                      <a:pPr algn="ctr"/>
                      <a:r>
                        <a:rPr lang="en-US" sz="1900" b="1" dirty="0" err="1" smtClean="0">
                          <a:latin typeface="Cambria"/>
                        </a:rPr>
                        <a:t>Education_Level</a:t>
                      </a:r>
                      <a:endParaRPr lang="en-US" sz="1900" b="1" dirty="0">
                        <a:latin typeface="Cambria"/>
                      </a:endParaRPr>
                    </a:p>
                  </a:txBody>
                  <a:tcPr/>
                </a:tc>
                <a:tc>
                  <a:txBody>
                    <a:bodyPr/>
                    <a:lstStyle/>
                    <a:p>
                      <a:r>
                        <a:rPr lang="en-US" sz="1900" b="1" dirty="0" smtClean="0">
                          <a:latin typeface="Cambria"/>
                        </a:rPr>
                        <a:t>Education</a:t>
                      </a:r>
                      <a:r>
                        <a:rPr lang="en-US" sz="1900" b="1" baseline="0" dirty="0" smtClean="0">
                          <a:latin typeface="Cambria"/>
                        </a:rPr>
                        <a:t> Qualification of Customer</a:t>
                      </a:r>
                      <a:endParaRPr lang="en-US" sz="1900" b="1" dirty="0">
                        <a:latin typeface="Cambria"/>
                      </a:endParaRPr>
                    </a:p>
                  </a:txBody>
                  <a:tcPr/>
                </a:tc>
                <a:extLst>
                  <a:ext uri="{0D108BD9-81ED-4DB2-BD59-A6C34878D82A}">
                    <a16:rowId xmlns="" xmlns:a16="http://schemas.microsoft.com/office/drawing/2014/main" val="3262341130"/>
                  </a:ext>
                </a:extLst>
              </a:tr>
              <a:tr h="488164">
                <a:tc>
                  <a:txBody>
                    <a:bodyPr/>
                    <a:lstStyle/>
                    <a:p>
                      <a:pPr lvl="0" algn="ctr">
                        <a:buNone/>
                      </a:pPr>
                      <a:r>
                        <a:rPr lang="en-US" sz="1900" b="1" dirty="0" err="1" smtClean="0">
                          <a:latin typeface="Cambria"/>
                        </a:rPr>
                        <a:t>Marital_Status</a:t>
                      </a:r>
                      <a:endParaRPr lang="en-US" sz="1900" b="1" dirty="0">
                        <a:latin typeface="Cambria"/>
                      </a:endParaRPr>
                    </a:p>
                  </a:txBody>
                  <a:tcPr/>
                </a:tc>
                <a:tc>
                  <a:txBody>
                    <a:bodyPr/>
                    <a:lstStyle/>
                    <a:p>
                      <a:pPr lvl="0">
                        <a:buNone/>
                      </a:pPr>
                      <a:r>
                        <a:rPr lang="en-US" sz="1900" b="1" dirty="0" smtClean="0">
                          <a:latin typeface="Cambria"/>
                        </a:rPr>
                        <a:t>Marital Status of account holder</a:t>
                      </a:r>
                      <a:endParaRPr lang="en-US" sz="1900" b="1" dirty="0">
                        <a:latin typeface="Cambria"/>
                      </a:endParaRPr>
                    </a:p>
                  </a:txBody>
                  <a:tcPr/>
                </a:tc>
                <a:extLst>
                  <a:ext uri="{0D108BD9-81ED-4DB2-BD59-A6C34878D82A}">
                    <a16:rowId xmlns="" xmlns:a16="http://schemas.microsoft.com/office/drawing/2014/main" val="2636186310"/>
                  </a:ext>
                </a:extLst>
              </a:tr>
              <a:tr h="519269">
                <a:tc>
                  <a:txBody>
                    <a:bodyPr/>
                    <a:lstStyle/>
                    <a:p>
                      <a:pPr lvl="0" algn="ctr">
                        <a:buNone/>
                      </a:pPr>
                      <a:r>
                        <a:rPr lang="en-US" sz="1900" b="1" dirty="0" err="1" smtClean="0">
                          <a:latin typeface="Cambria"/>
                        </a:rPr>
                        <a:t>Income_Category</a:t>
                      </a:r>
                      <a:endParaRPr lang="en-US" sz="1900" b="1" dirty="0">
                        <a:latin typeface="Cambria"/>
                      </a:endParaRPr>
                    </a:p>
                  </a:txBody>
                  <a:tcPr/>
                </a:tc>
                <a:tc>
                  <a:txBody>
                    <a:bodyPr/>
                    <a:lstStyle/>
                    <a:p>
                      <a:pPr lvl="0">
                        <a:buNone/>
                      </a:pPr>
                      <a:r>
                        <a:rPr lang="en-US" sz="1900" b="1" dirty="0" smtClean="0">
                          <a:latin typeface="Cambria"/>
                        </a:rPr>
                        <a:t>Annual Income Category of account holder</a:t>
                      </a:r>
                      <a:endParaRPr lang="en-US" sz="1900" b="1" dirty="0">
                        <a:latin typeface="Cambria"/>
                      </a:endParaRPr>
                    </a:p>
                  </a:txBody>
                  <a:tcPr/>
                </a:tc>
              </a:tr>
              <a:tr h="386396">
                <a:tc>
                  <a:txBody>
                    <a:bodyPr/>
                    <a:lstStyle/>
                    <a:p>
                      <a:pPr lvl="0" algn="ctr">
                        <a:buNone/>
                      </a:pPr>
                      <a:r>
                        <a:rPr lang="en-US" sz="1900" b="1" dirty="0" err="1" smtClean="0">
                          <a:latin typeface="Cambria"/>
                        </a:rPr>
                        <a:t>Card_Category</a:t>
                      </a:r>
                      <a:endParaRPr lang="en-US" sz="1900" b="1" dirty="0">
                        <a:latin typeface="Cambria"/>
                      </a:endParaRPr>
                    </a:p>
                  </a:txBody>
                  <a:tcPr/>
                </a:tc>
                <a:tc>
                  <a:txBody>
                    <a:bodyPr/>
                    <a:lstStyle/>
                    <a:p>
                      <a:pPr lvl="0">
                        <a:buNone/>
                      </a:pPr>
                      <a:r>
                        <a:rPr lang="en-US" sz="1900" b="1" dirty="0" smtClean="0">
                          <a:latin typeface="Cambria"/>
                        </a:rPr>
                        <a:t>Type of Card</a:t>
                      </a:r>
                      <a:endParaRPr lang="en-US" sz="1900" b="1" dirty="0">
                        <a:latin typeface="Cambria"/>
                      </a:endParaRPr>
                    </a:p>
                  </a:txBody>
                  <a:tcPr/>
                </a:tc>
              </a:tr>
              <a:tr h="386396">
                <a:tc>
                  <a:txBody>
                    <a:bodyPr/>
                    <a:lstStyle/>
                    <a:p>
                      <a:pPr lvl="0" algn="ctr">
                        <a:buNone/>
                      </a:pPr>
                      <a:r>
                        <a:rPr lang="en-US" sz="1900" b="1" dirty="0" err="1" smtClean="0">
                          <a:latin typeface="Cambria"/>
                        </a:rPr>
                        <a:t>Months_on_book</a:t>
                      </a:r>
                      <a:endParaRPr lang="en-US" sz="1900" b="1" dirty="0">
                        <a:latin typeface="Cambria"/>
                      </a:endParaRPr>
                    </a:p>
                  </a:txBody>
                  <a:tcPr/>
                </a:tc>
                <a:tc>
                  <a:txBody>
                    <a:bodyPr/>
                    <a:lstStyle/>
                    <a:p>
                      <a:pPr lvl="0">
                        <a:buNone/>
                      </a:pPr>
                      <a:r>
                        <a:rPr lang="en-US" sz="1900" b="1" dirty="0" smtClean="0">
                          <a:latin typeface="Cambria"/>
                        </a:rPr>
                        <a:t>Period of relationship with the bank</a:t>
                      </a:r>
                      <a:endParaRPr lang="en-US" sz="1900" b="1" dirty="0">
                        <a:latin typeface="Cambria"/>
                      </a:endParaRPr>
                    </a:p>
                  </a:txBody>
                  <a:tcPr/>
                </a:tc>
              </a:tr>
              <a:tr h="538462">
                <a:tc>
                  <a:txBody>
                    <a:bodyPr/>
                    <a:lstStyle/>
                    <a:p>
                      <a:pPr lvl="0" algn="ctr">
                        <a:buNone/>
                      </a:pPr>
                      <a:r>
                        <a:rPr lang="en-US" sz="1900" b="1" dirty="0" err="1" smtClean="0">
                          <a:latin typeface="Cambria"/>
                        </a:rPr>
                        <a:t>Total_Relationship_Count</a:t>
                      </a:r>
                      <a:endParaRPr lang="en-US" sz="1900" b="1" dirty="0">
                        <a:latin typeface="Cambria"/>
                      </a:endParaRPr>
                    </a:p>
                  </a:txBody>
                  <a:tcPr/>
                </a:tc>
                <a:tc>
                  <a:txBody>
                    <a:bodyPr/>
                    <a:lstStyle/>
                    <a:p>
                      <a:pPr lvl="0">
                        <a:buNone/>
                      </a:pPr>
                      <a:r>
                        <a:rPr lang="en-US" sz="1900" b="1" dirty="0" smtClean="0">
                          <a:latin typeface="Cambria"/>
                        </a:rPr>
                        <a:t>Total</a:t>
                      </a:r>
                      <a:r>
                        <a:rPr lang="en-US" sz="1900" b="1" baseline="0" dirty="0" smtClean="0">
                          <a:latin typeface="Cambria"/>
                        </a:rPr>
                        <a:t> No of products held by the customer</a:t>
                      </a:r>
                      <a:endParaRPr lang="en-US" sz="1900" b="1" dirty="0">
                        <a:latin typeface="Cambria"/>
                      </a:endParaRPr>
                    </a:p>
                  </a:txBody>
                  <a:tcPr/>
                </a:tc>
              </a:tr>
            </a:tbl>
          </a:graphicData>
        </a:graphic>
      </p:graphicFrame>
    </p:spTree>
    <p:extLst>
      <p:ext uri="{BB962C8B-B14F-4D97-AF65-F5344CB8AC3E}">
        <p14:creationId xmlns="" xmlns:p14="http://schemas.microsoft.com/office/powerpoint/2010/main" val="1323821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 xmlns:a16="http://schemas.microsoft.com/office/drawing/2014/main" id="{458CF0D6-C962-4BB4-B002-59548DC83DDC}"/>
              </a:ext>
            </a:extLst>
          </p:cNvPr>
          <p:cNvGraphicFramePr>
            <a:graphicFrameLocks noGrp="1"/>
          </p:cNvGraphicFramePr>
          <p:nvPr>
            <p:extLst>
              <p:ext uri="{D42A27DB-BD31-4B8C-83A1-F6EECF244321}">
                <p14:modId xmlns="" xmlns:p14="http://schemas.microsoft.com/office/powerpoint/2010/main" val="2236512459"/>
              </p:ext>
            </p:extLst>
          </p:nvPr>
        </p:nvGraphicFramePr>
        <p:xfrm>
          <a:off x="2461300" y="226306"/>
          <a:ext cx="9040167" cy="6346202"/>
        </p:xfrm>
        <a:graphic>
          <a:graphicData uri="http://schemas.openxmlformats.org/drawingml/2006/table">
            <a:tbl>
              <a:tblPr firstRow="1" bandRow="1">
                <a:tableStyleId>{5940675A-B579-460E-94D1-54222C63F5DA}</a:tableStyleId>
              </a:tblPr>
              <a:tblGrid>
                <a:gridCol w="2834135">
                  <a:extLst>
                    <a:ext uri="{9D8B030D-6E8A-4147-A177-3AD203B41FA5}">
                      <a16:colId xmlns="" xmlns:a16="http://schemas.microsoft.com/office/drawing/2014/main" val="2143510174"/>
                    </a:ext>
                  </a:extLst>
                </a:gridCol>
                <a:gridCol w="6206032">
                  <a:extLst>
                    <a:ext uri="{9D8B030D-6E8A-4147-A177-3AD203B41FA5}">
                      <a16:colId xmlns="" xmlns:a16="http://schemas.microsoft.com/office/drawing/2014/main" val="3404310674"/>
                    </a:ext>
                  </a:extLst>
                </a:gridCol>
              </a:tblGrid>
              <a:tr h="354715">
                <a:tc>
                  <a:txBody>
                    <a:bodyPr/>
                    <a:lstStyle/>
                    <a:p>
                      <a:pPr algn="ctr"/>
                      <a:r>
                        <a:rPr lang="en-US" sz="1900" b="1" dirty="0">
                          <a:solidFill>
                            <a:schemeClr val="bg1"/>
                          </a:solidFill>
                          <a:latin typeface="Cambria"/>
                        </a:rPr>
                        <a:t>Variable</a:t>
                      </a:r>
                    </a:p>
                  </a:txBody>
                  <a:tcPr>
                    <a:solidFill>
                      <a:schemeClr val="accent1">
                        <a:lumMod val="75000"/>
                      </a:schemeClr>
                    </a:solidFill>
                  </a:tcPr>
                </a:tc>
                <a:tc>
                  <a:txBody>
                    <a:bodyPr/>
                    <a:lstStyle/>
                    <a:p>
                      <a:pPr algn="ctr"/>
                      <a:r>
                        <a:rPr lang="en-US" sz="1900" b="1" dirty="0">
                          <a:solidFill>
                            <a:schemeClr val="bg1"/>
                          </a:solidFill>
                          <a:latin typeface="Cambria"/>
                        </a:rPr>
                        <a:t>Description </a:t>
                      </a:r>
                      <a:endParaRPr lang="en-US" sz="1900" b="1">
                        <a:solidFill>
                          <a:schemeClr val="bg1"/>
                        </a:solidFill>
                        <a:latin typeface="Cambria"/>
                      </a:endParaRPr>
                    </a:p>
                  </a:txBody>
                  <a:tcPr>
                    <a:solidFill>
                      <a:schemeClr val="accent1">
                        <a:lumMod val="75000"/>
                      </a:schemeClr>
                    </a:solidFill>
                  </a:tcPr>
                </a:tc>
                <a:extLst>
                  <a:ext uri="{0D108BD9-81ED-4DB2-BD59-A6C34878D82A}">
                    <a16:rowId xmlns="" xmlns:a16="http://schemas.microsoft.com/office/drawing/2014/main" val="1220643736"/>
                  </a:ext>
                </a:extLst>
              </a:tr>
              <a:tr h="325156">
                <a:tc>
                  <a:txBody>
                    <a:bodyPr/>
                    <a:lstStyle/>
                    <a:p>
                      <a:pPr algn="ctr"/>
                      <a:r>
                        <a:rPr lang="en-US" sz="1900" b="1" baseline="0" dirty="0" smtClean="0">
                          <a:latin typeface="Cambria"/>
                        </a:rPr>
                        <a:t>  Months_Inactive_12_mon</a:t>
                      </a:r>
                      <a:endParaRPr lang="en-US" sz="1900" b="1" dirty="0">
                        <a:latin typeface="Cambria"/>
                      </a:endParaRPr>
                    </a:p>
                  </a:txBody>
                  <a:tcPr/>
                </a:tc>
                <a:tc>
                  <a:txBody>
                    <a:bodyPr/>
                    <a:lstStyle/>
                    <a:p>
                      <a:r>
                        <a:rPr lang="en-US" sz="1900" b="1" dirty="0" smtClean="0">
                          <a:latin typeface="Cambria"/>
                        </a:rPr>
                        <a:t>No of Months inactive in the last 12 months</a:t>
                      </a:r>
                      <a:endParaRPr lang="en-US" sz="1900" b="1" dirty="0">
                        <a:latin typeface="Cambria"/>
                      </a:endParaRPr>
                    </a:p>
                  </a:txBody>
                  <a:tcPr/>
                </a:tc>
                <a:extLst>
                  <a:ext uri="{0D108BD9-81ED-4DB2-BD59-A6C34878D82A}">
                    <a16:rowId xmlns="" xmlns:a16="http://schemas.microsoft.com/office/drawing/2014/main" val="626067179"/>
                  </a:ext>
                </a:extLst>
              </a:tr>
              <a:tr h="362546">
                <a:tc>
                  <a:txBody>
                    <a:bodyPr/>
                    <a:lstStyle/>
                    <a:p>
                      <a:pPr algn="ctr"/>
                      <a:r>
                        <a:rPr lang="en-US" sz="1900" b="1" dirty="0" smtClean="0">
                          <a:latin typeface="Cambria"/>
                        </a:rPr>
                        <a:t>Contacts_Count_12_mon</a:t>
                      </a:r>
                      <a:endParaRPr lang="en-US" sz="1900" b="1" dirty="0">
                        <a:latin typeface="Cambria"/>
                      </a:endParaRPr>
                    </a:p>
                  </a:txBody>
                  <a:tcPr/>
                </a:tc>
                <a:tc>
                  <a:txBody>
                    <a:bodyPr/>
                    <a:lstStyle/>
                    <a:p>
                      <a:r>
                        <a:rPr lang="en-US" sz="1900" b="1" dirty="0" smtClean="0">
                          <a:latin typeface="Cambria"/>
                        </a:rPr>
                        <a:t>No</a:t>
                      </a:r>
                      <a:r>
                        <a:rPr lang="en-US" sz="1900" b="1" baseline="0" dirty="0" smtClean="0">
                          <a:latin typeface="Cambria"/>
                        </a:rPr>
                        <a:t> of Contacts between the customer and bank in the last 12 months</a:t>
                      </a:r>
                      <a:endParaRPr lang="en-US" sz="1900" b="1" dirty="0">
                        <a:latin typeface="Cambria"/>
                      </a:endParaRPr>
                    </a:p>
                  </a:txBody>
                  <a:tcPr/>
                </a:tc>
                <a:extLst>
                  <a:ext uri="{0D108BD9-81ED-4DB2-BD59-A6C34878D82A}">
                    <a16:rowId xmlns="" xmlns:a16="http://schemas.microsoft.com/office/drawing/2014/main" val="385148880"/>
                  </a:ext>
                </a:extLst>
              </a:tr>
              <a:tr h="375447">
                <a:tc>
                  <a:txBody>
                    <a:bodyPr/>
                    <a:lstStyle/>
                    <a:p>
                      <a:pPr algn="ctr"/>
                      <a:r>
                        <a:rPr lang="en-US" sz="1900" b="1" dirty="0" err="1" smtClean="0">
                          <a:latin typeface="Cambria"/>
                        </a:rPr>
                        <a:t>Credit_Limit</a:t>
                      </a:r>
                      <a:endParaRPr lang="en-US" sz="1900" b="1" dirty="0">
                        <a:latin typeface="Cambria"/>
                      </a:endParaRPr>
                    </a:p>
                  </a:txBody>
                  <a:tcPr/>
                </a:tc>
                <a:tc>
                  <a:txBody>
                    <a:bodyPr/>
                    <a:lstStyle/>
                    <a:p>
                      <a:r>
                        <a:rPr lang="en-US" sz="1900" b="1" dirty="0" smtClean="0">
                          <a:latin typeface="Cambria"/>
                        </a:rPr>
                        <a:t>Credit Limit on the Credit Card</a:t>
                      </a:r>
                      <a:endParaRPr lang="en-US" sz="1900" b="1" dirty="0">
                        <a:latin typeface="Cambria"/>
                      </a:endParaRPr>
                    </a:p>
                  </a:txBody>
                  <a:tcPr/>
                </a:tc>
                <a:extLst>
                  <a:ext uri="{0D108BD9-81ED-4DB2-BD59-A6C34878D82A}">
                    <a16:rowId xmlns="" xmlns:a16="http://schemas.microsoft.com/office/drawing/2014/main" val="3548350178"/>
                  </a:ext>
                </a:extLst>
              </a:tr>
              <a:tr h="425664">
                <a:tc>
                  <a:txBody>
                    <a:bodyPr/>
                    <a:lstStyle/>
                    <a:p>
                      <a:pPr algn="ctr"/>
                      <a:r>
                        <a:rPr lang="en-US" sz="1900" b="1" dirty="0" err="1" smtClean="0">
                          <a:latin typeface="Cambria"/>
                        </a:rPr>
                        <a:t>Total_Revolving_Bal</a:t>
                      </a:r>
                      <a:endParaRPr lang="en-US" sz="1900" b="1" dirty="0">
                        <a:latin typeface="Cambria"/>
                      </a:endParaRPr>
                    </a:p>
                  </a:txBody>
                  <a:tcPr/>
                </a:tc>
                <a:tc>
                  <a:txBody>
                    <a:bodyPr/>
                    <a:lstStyle/>
                    <a:p>
                      <a:r>
                        <a:rPr lang="en-US" sz="1900" b="1" dirty="0" smtClean="0">
                          <a:latin typeface="Cambria"/>
                        </a:rPr>
                        <a:t>Balance</a:t>
                      </a:r>
                      <a:r>
                        <a:rPr lang="en-US" sz="1900" b="1" baseline="0" dirty="0" smtClean="0">
                          <a:latin typeface="Cambria"/>
                        </a:rPr>
                        <a:t> carried over from one month to the next</a:t>
                      </a:r>
                      <a:endParaRPr lang="en-US" sz="1900" b="1" dirty="0">
                        <a:latin typeface="Cambria"/>
                      </a:endParaRPr>
                    </a:p>
                  </a:txBody>
                  <a:tcPr/>
                </a:tc>
                <a:extLst>
                  <a:ext uri="{0D108BD9-81ED-4DB2-BD59-A6C34878D82A}">
                    <a16:rowId xmlns="" xmlns:a16="http://schemas.microsoft.com/office/drawing/2014/main" val="3098998158"/>
                  </a:ext>
                </a:extLst>
              </a:tr>
              <a:tr h="404602">
                <a:tc>
                  <a:txBody>
                    <a:bodyPr/>
                    <a:lstStyle/>
                    <a:p>
                      <a:pPr algn="ctr"/>
                      <a:r>
                        <a:rPr lang="en-US" sz="1900" b="1" dirty="0" err="1" smtClean="0">
                          <a:latin typeface="Cambria"/>
                        </a:rPr>
                        <a:t>Avg_Open_To_Buy</a:t>
                      </a:r>
                      <a:endParaRPr lang="en-US" sz="1900" b="1" dirty="0">
                        <a:latin typeface="Cambria"/>
                      </a:endParaRPr>
                    </a:p>
                  </a:txBody>
                  <a:tcPr/>
                </a:tc>
                <a:tc>
                  <a:txBody>
                    <a:bodyPr/>
                    <a:lstStyle/>
                    <a:p>
                      <a:r>
                        <a:rPr lang="en-US" sz="1900" b="1" dirty="0" smtClean="0">
                          <a:latin typeface="Cambria"/>
                        </a:rPr>
                        <a:t>Refers</a:t>
                      </a:r>
                      <a:r>
                        <a:rPr lang="en-US" sz="1900" b="1" baseline="0" dirty="0" smtClean="0">
                          <a:latin typeface="Cambria"/>
                        </a:rPr>
                        <a:t> to the amount left on the credit card to use (</a:t>
                      </a:r>
                      <a:r>
                        <a:rPr lang="en-US" sz="1900" b="1" baseline="0" dirty="0" err="1" smtClean="0">
                          <a:latin typeface="Cambria"/>
                        </a:rPr>
                        <a:t>Avg</a:t>
                      </a:r>
                      <a:r>
                        <a:rPr lang="en-US" sz="1900" b="1" baseline="0" dirty="0" smtClean="0">
                          <a:latin typeface="Cambria"/>
                        </a:rPr>
                        <a:t> 12 months)</a:t>
                      </a:r>
                      <a:endParaRPr lang="en-US" sz="1900" b="1" dirty="0" smtClean="0">
                        <a:latin typeface="Cambria"/>
                      </a:endParaRPr>
                    </a:p>
                  </a:txBody>
                  <a:tcPr/>
                </a:tc>
                <a:extLst>
                  <a:ext uri="{0D108BD9-81ED-4DB2-BD59-A6C34878D82A}">
                    <a16:rowId xmlns="" xmlns:a16="http://schemas.microsoft.com/office/drawing/2014/main" val="443139450"/>
                  </a:ext>
                </a:extLst>
              </a:tr>
              <a:tr h="434823">
                <a:tc>
                  <a:txBody>
                    <a:bodyPr/>
                    <a:lstStyle/>
                    <a:p>
                      <a:pPr algn="ctr"/>
                      <a:r>
                        <a:rPr lang="en-US" sz="1900" b="1" dirty="0" err="1" smtClean="0">
                          <a:latin typeface="Cambria"/>
                        </a:rPr>
                        <a:t>Total_Trans_Amt</a:t>
                      </a:r>
                      <a:endParaRPr lang="en-US" sz="1900" b="1" dirty="0">
                        <a:latin typeface="Cambria"/>
                      </a:endParaRPr>
                    </a:p>
                  </a:txBody>
                  <a:tcPr/>
                </a:tc>
                <a:tc>
                  <a:txBody>
                    <a:bodyPr/>
                    <a:lstStyle/>
                    <a:p>
                      <a:r>
                        <a:rPr lang="en-US" sz="1900" b="1" dirty="0" smtClean="0">
                          <a:latin typeface="Cambria"/>
                        </a:rPr>
                        <a:t>Total Transaction Amount (Last</a:t>
                      </a:r>
                      <a:r>
                        <a:rPr lang="en-US" sz="1900" b="1" baseline="0" dirty="0" smtClean="0">
                          <a:latin typeface="Cambria"/>
                        </a:rPr>
                        <a:t> 12 months)</a:t>
                      </a:r>
                      <a:endParaRPr lang="en-US" sz="1900" b="1" dirty="0">
                        <a:latin typeface="Cambria"/>
                      </a:endParaRPr>
                    </a:p>
                  </a:txBody>
                  <a:tcPr/>
                </a:tc>
                <a:extLst>
                  <a:ext uri="{0D108BD9-81ED-4DB2-BD59-A6C34878D82A}">
                    <a16:rowId xmlns="" xmlns:a16="http://schemas.microsoft.com/office/drawing/2014/main" val="3262341130"/>
                  </a:ext>
                </a:extLst>
              </a:tr>
              <a:tr h="410795">
                <a:tc>
                  <a:txBody>
                    <a:bodyPr/>
                    <a:lstStyle/>
                    <a:p>
                      <a:pPr lvl="0" algn="ctr">
                        <a:buNone/>
                      </a:pPr>
                      <a:r>
                        <a:rPr lang="en-US" sz="1900" b="1" dirty="0" err="1" smtClean="0">
                          <a:latin typeface="Cambria"/>
                        </a:rPr>
                        <a:t>Total_Trans_Ct</a:t>
                      </a:r>
                      <a:endParaRPr lang="en-US" sz="1900" b="1" dirty="0">
                        <a:latin typeface="Cambria"/>
                      </a:endParaRPr>
                    </a:p>
                  </a:txBody>
                  <a:tcPr/>
                </a:tc>
                <a:tc>
                  <a:txBody>
                    <a:bodyPr/>
                    <a:lstStyle/>
                    <a:p>
                      <a:pPr lvl="0">
                        <a:buNone/>
                      </a:pPr>
                      <a:r>
                        <a:rPr lang="en-US" sz="1900" b="1" dirty="0" smtClean="0">
                          <a:latin typeface="Cambria"/>
                        </a:rPr>
                        <a:t>Total Transaction Count (Last 12 months)</a:t>
                      </a:r>
                      <a:endParaRPr lang="en-US" sz="1900" b="1" dirty="0">
                        <a:latin typeface="Cambria"/>
                      </a:endParaRPr>
                    </a:p>
                  </a:txBody>
                  <a:tcPr/>
                </a:tc>
                <a:extLst>
                  <a:ext uri="{0D108BD9-81ED-4DB2-BD59-A6C34878D82A}">
                    <a16:rowId xmlns="" xmlns:a16="http://schemas.microsoft.com/office/drawing/2014/main" val="2636186310"/>
                  </a:ext>
                </a:extLst>
              </a:tr>
              <a:tr h="436970">
                <a:tc>
                  <a:txBody>
                    <a:bodyPr/>
                    <a:lstStyle/>
                    <a:p>
                      <a:pPr lvl="0" algn="ctr">
                        <a:buNone/>
                      </a:pPr>
                      <a:r>
                        <a:rPr lang="en-US" sz="1900" b="1" dirty="0" smtClean="0">
                          <a:latin typeface="Cambria"/>
                        </a:rPr>
                        <a:t>Total_Ct_Chng_Q4_Q1</a:t>
                      </a:r>
                      <a:endParaRPr lang="en-US" sz="1900" b="1" dirty="0">
                        <a:latin typeface="Cambria"/>
                      </a:endParaRPr>
                    </a:p>
                  </a:txBody>
                  <a:tcPr/>
                </a:tc>
                <a:tc>
                  <a:txBody>
                    <a:bodyPr/>
                    <a:lstStyle/>
                    <a:p>
                      <a:pPr lvl="0">
                        <a:buNone/>
                      </a:pPr>
                      <a:r>
                        <a:rPr lang="en-US" sz="1900" b="1" dirty="0" smtClean="0">
                          <a:latin typeface="Cambria"/>
                        </a:rPr>
                        <a:t>Ratio of total transaction count in</a:t>
                      </a:r>
                      <a:r>
                        <a:rPr lang="en-US" sz="1900" b="1" baseline="0" dirty="0" smtClean="0">
                          <a:latin typeface="Cambria"/>
                        </a:rPr>
                        <a:t> 4</a:t>
                      </a:r>
                      <a:r>
                        <a:rPr lang="en-US" sz="1900" b="1" baseline="30000" dirty="0" smtClean="0">
                          <a:latin typeface="Cambria"/>
                        </a:rPr>
                        <a:t>th</a:t>
                      </a:r>
                      <a:r>
                        <a:rPr lang="en-US" sz="1900" b="1" baseline="0" dirty="0" smtClean="0">
                          <a:latin typeface="Cambria"/>
                        </a:rPr>
                        <a:t> quarter to 1</a:t>
                      </a:r>
                      <a:r>
                        <a:rPr lang="en-US" sz="1900" b="1" baseline="30000" dirty="0" smtClean="0">
                          <a:latin typeface="Cambria"/>
                        </a:rPr>
                        <a:t>st</a:t>
                      </a:r>
                      <a:r>
                        <a:rPr lang="en-US" sz="1900" b="1" baseline="0" dirty="0" smtClean="0">
                          <a:latin typeface="Cambria"/>
                        </a:rPr>
                        <a:t> quarter</a:t>
                      </a:r>
                      <a:endParaRPr lang="en-US" sz="1900" b="1" dirty="0">
                        <a:latin typeface="Cambria"/>
                      </a:endParaRPr>
                    </a:p>
                  </a:txBody>
                  <a:tcPr/>
                </a:tc>
              </a:tr>
              <a:tr h="325156">
                <a:tc>
                  <a:txBody>
                    <a:bodyPr/>
                    <a:lstStyle/>
                    <a:p>
                      <a:pPr lvl="0" algn="ctr">
                        <a:buNone/>
                      </a:pPr>
                      <a:r>
                        <a:rPr lang="en-US" sz="1900" b="1" dirty="0" smtClean="0">
                          <a:latin typeface="Cambria"/>
                        </a:rPr>
                        <a:t>Total_Amt_Chng_Q4_Q1</a:t>
                      </a:r>
                      <a:endParaRPr lang="en-US" sz="1900" b="1" dirty="0">
                        <a:latin typeface="Cambria"/>
                      </a:endParaRPr>
                    </a:p>
                  </a:txBody>
                  <a:tcPr/>
                </a:tc>
                <a:tc>
                  <a:txBody>
                    <a:bodyPr/>
                    <a:lstStyle/>
                    <a:p>
                      <a:pPr lvl="0">
                        <a:buNone/>
                      </a:pPr>
                      <a:r>
                        <a:rPr lang="en-US" sz="1900" b="1" dirty="0" smtClean="0">
                          <a:latin typeface="Cambria"/>
                        </a:rPr>
                        <a:t>Ratio of total transaction count</a:t>
                      </a:r>
                      <a:r>
                        <a:rPr lang="en-US" sz="1900" b="1" baseline="0" dirty="0" smtClean="0">
                          <a:latin typeface="Cambria"/>
                        </a:rPr>
                        <a:t> in 4</a:t>
                      </a:r>
                      <a:r>
                        <a:rPr lang="en-US" sz="1900" b="1" baseline="30000" dirty="0" smtClean="0">
                          <a:latin typeface="Cambria"/>
                        </a:rPr>
                        <a:t>th</a:t>
                      </a:r>
                      <a:r>
                        <a:rPr lang="en-US" sz="1900" b="1" baseline="0" dirty="0" smtClean="0">
                          <a:latin typeface="Cambria"/>
                        </a:rPr>
                        <a:t> quarter to 1</a:t>
                      </a:r>
                      <a:r>
                        <a:rPr lang="en-US" sz="1900" b="1" baseline="30000" dirty="0" smtClean="0">
                          <a:latin typeface="Cambria"/>
                        </a:rPr>
                        <a:t>st</a:t>
                      </a:r>
                      <a:r>
                        <a:rPr lang="en-US" sz="1900" b="1" baseline="0" dirty="0" smtClean="0">
                          <a:latin typeface="Cambria"/>
                        </a:rPr>
                        <a:t> quarter</a:t>
                      </a:r>
                      <a:endParaRPr lang="en-US" sz="1900" b="1" dirty="0">
                        <a:latin typeface="Cambria"/>
                      </a:endParaRPr>
                    </a:p>
                  </a:txBody>
                  <a:tcPr/>
                </a:tc>
              </a:tr>
              <a:tr h="325156">
                <a:tc>
                  <a:txBody>
                    <a:bodyPr/>
                    <a:lstStyle/>
                    <a:p>
                      <a:pPr lvl="0" algn="ctr">
                        <a:buNone/>
                      </a:pPr>
                      <a:r>
                        <a:rPr lang="en-US" sz="1900" b="1" dirty="0" err="1" smtClean="0">
                          <a:latin typeface="Cambria"/>
                        </a:rPr>
                        <a:t>Avg_Utilization_Ratio</a:t>
                      </a:r>
                      <a:endParaRPr lang="en-US" sz="1900" b="1" dirty="0">
                        <a:latin typeface="Cambria"/>
                      </a:endParaRPr>
                    </a:p>
                  </a:txBody>
                  <a:tcPr/>
                </a:tc>
                <a:tc>
                  <a:txBody>
                    <a:bodyPr/>
                    <a:lstStyle/>
                    <a:p>
                      <a:pPr lvl="0">
                        <a:buNone/>
                      </a:pPr>
                      <a:r>
                        <a:rPr lang="en-US" sz="1900" b="1" dirty="0" smtClean="0">
                          <a:latin typeface="Cambria"/>
                        </a:rPr>
                        <a:t>Represents how much available credit the customer spent</a:t>
                      </a:r>
                      <a:endParaRPr lang="en-US" sz="1900" b="1" dirty="0">
                        <a:latin typeface="Cambria"/>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587C1C6-4C1A-4587-A133-A597576F6752}"/>
              </a:ext>
            </a:extLst>
          </p:cNvPr>
          <p:cNvSpPr txBox="1"/>
          <p:nvPr/>
        </p:nvSpPr>
        <p:spPr>
          <a:xfrm>
            <a:off x="1972867" y="-1"/>
            <a:ext cx="981636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latin typeface="Cambria"/>
              </a:rPr>
              <a:t>Data Overview </a:t>
            </a:r>
            <a:endParaRPr lang="en-US" sz="2400" dirty="0">
              <a:latin typeface="Cambria"/>
            </a:endParaRPr>
          </a:p>
          <a:p>
            <a:pPr marL="342900" indent="-342900">
              <a:buFont typeface="Arial"/>
              <a:buChar char="•"/>
            </a:pPr>
            <a:r>
              <a:rPr lang="en-US" sz="2000" dirty="0">
                <a:latin typeface="Cambria"/>
              </a:rPr>
              <a:t>There are total of </a:t>
            </a:r>
            <a:r>
              <a:rPr lang="en-US" sz="2000" dirty="0" smtClean="0">
                <a:latin typeface="Cambria"/>
              </a:rPr>
              <a:t>10127 observations of </a:t>
            </a:r>
            <a:r>
              <a:rPr lang="en-US" sz="2000" dirty="0">
                <a:latin typeface="Cambria"/>
              </a:rPr>
              <a:t>data across </a:t>
            </a:r>
            <a:r>
              <a:rPr lang="en-US" sz="2000" dirty="0" smtClean="0">
                <a:latin typeface="Cambria"/>
              </a:rPr>
              <a:t>21 variables, with 15 Numerical and 6 Object </a:t>
            </a:r>
            <a:r>
              <a:rPr lang="en-US" sz="2000" dirty="0" err="1" smtClean="0">
                <a:latin typeface="Cambria"/>
              </a:rPr>
              <a:t>Datatype</a:t>
            </a:r>
            <a:r>
              <a:rPr lang="en-US" sz="2000" dirty="0" smtClean="0">
                <a:latin typeface="Cambria"/>
              </a:rPr>
              <a:t>.</a:t>
            </a:r>
          </a:p>
          <a:p>
            <a:pPr marL="342900" indent="-342900"/>
            <a:r>
              <a:rPr lang="en-US" sz="2400" b="1" dirty="0" smtClean="0">
                <a:latin typeface="Cambria"/>
              </a:rPr>
              <a:t>Data Manipulation:</a:t>
            </a:r>
          </a:p>
          <a:p>
            <a:pPr marL="342900" indent="-342900">
              <a:buFont typeface="Arial" pitchFamily="34" charset="0"/>
              <a:buChar char="•"/>
            </a:pPr>
            <a:r>
              <a:rPr lang="en-US" sz="2000" dirty="0" smtClean="0">
                <a:latin typeface="Cambria"/>
              </a:rPr>
              <a:t>The Dependent Variable </a:t>
            </a:r>
            <a:r>
              <a:rPr lang="en-US" sz="2000" b="1" dirty="0" err="1" smtClean="0">
                <a:latin typeface="Cambria"/>
              </a:rPr>
              <a:t>Attrition_Flag</a:t>
            </a:r>
            <a:r>
              <a:rPr lang="en-US" sz="2000" b="1" dirty="0" smtClean="0">
                <a:latin typeface="Cambria"/>
              </a:rPr>
              <a:t> </a:t>
            </a:r>
            <a:r>
              <a:rPr lang="en-US" sz="2000" dirty="0" smtClean="0">
                <a:latin typeface="Cambria"/>
              </a:rPr>
              <a:t>was converted to category  from object </a:t>
            </a:r>
            <a:r>
              <a:rPr lang="en-US" sz="2000" dirty="0" err="1" smtClean="0">
                <a:latin typeface="Cambria"/>
              </a:rPr>
              <a:t>datatype</a:t>
            </a:r>
            <a:endParaRPr lang="en-US" sz="2000" dirty="0" smtClean="0">
              <a:latin typeface="Cambria"/>
            </a:endParaRPr>
          </a:p>
          <a:p>
            <a:pPr marL="342900" indent="-342900">
              <a:buFont typeface="Arial" pitchFamily="34" charset="0"/>
              <a:buChar char="•"/>
            </a:pPr>
            <a:endParaRPr lang="en-US" sz="2000" dirty="0" smtClean="0">
              <a:latin typeface="Cambria"/>
            </a:endParaRPr>
          </a:p>
          <a:p>
            <a:pPr marL="342900" indent="-342900">
              <a:buFont typeface="Arial" pitchFamily="34" charset="0"/>
              <a:buChar char="•"/>
            </a:pPr>
            <a:r>
              <a:rPr lang="en-US" sz="2000" dirty="0" smtClean="0">
                <a:latin typeface="Cambria"/>
              </a:rPr>
              <a:t>Similarly, all object </a:t>
            </a:r>
            <a:r>
              <a:rPr lang="en-US" sz="2000" dirty="0" err="1" smtClean="0">
                <a:latin typeface="Cambria"/>
              </a:rPr>
              <a:t>datatype</a:t>
            </a:r>
            <a:r>
              <a:rPr lang="en-US" sz="2000" dirty="0" smtClean="0">
                <a:latin typeface="Cambria"/>
              </a:rPr>
              <a:t> variables were also converted to Categorical </a:t>
            </a:r>
            <a:r>
              <a:rPr lang="en-US" sz="2000" dirty="0" err="1" smtClean="0">
                <a:latin typeface="Cambria"/>
              </a:rPr>
              <a:t>datatype</a:t>
            </a:r>
            <a:r>
              <a:rPr lang="en-US" sz="2000" dirty="0" smtClean="0">
                <a:latin typeface="Cambria"/>
              </a:rPr>
              <a:t>.</a:t>
            </a:r>
          </a:p>
          <a:p>
            <a:pPr marL="342900" indent="-342900">
              <a:buFont typeface="Arial" pitchFamily="34" charset="0"/>
              <a:buChar char="•"/>
            </a:pPr>
            <a:endParaRPr lang="en-US" sz="2000" dirty="0" smtClean="0">
              <a:latin typeface="Cambria"/>
            </a:endParaRPr>
          </a:p>
          <a:p>
            <a:pPr marL="342900" indent="-342900">
              <a:buFont typeface="Arial" pitchFamily="34" charset="0"/>
              <a:buChar char="•"/>
            </a:pPr>
            <a:r>
              <a:rPr lang="en-US" sz="2000" dirty="0" smtClean="0">
                <a:latin typeface="Cambria"/>
              </a:rPr>
              <a:t> </a:t>
            </a:r>
            <a:r>
              <a:rPr lang="en-US" sz="2000" b="1" dirty="0" err="1" smtClean="0">
                <a:latin typeface="Cambria"/>
              </a:rPr>
              <a:t>Dependent_Count</a:t>
            </a:r>
            <a:r>
              <a:rPr lang="en-US" sz="2000" b="1" dirty="0" smtClean="0">
                <a:latin typeface="Cambria"/>
              </a:rPr>
              <a:t> </a:t>
            </a:r>
            <a:r>
              <a:rPr lang="en-US" sz="2000" dirty="0" smtClean="0">
                <a:latin typeface="Cambria"/>
              </a:rPr>
              <a:t>variable was also converted to Category as it represented the number of Dependents(</a:t>
            </a:r>
            <a:r>
              <a:rPr lang="en-US" sz="2000" dirty="0" err="1" smtClean="0">
                <a:latin typeface="Cambria"/>
              </a:rPr>
              <a:t>i.e</a:t>
            </a:r>
            <a:r>
              <a:rPr lang="en-US" sz="2000" dirty="0" smtClean="0">
                <a:latin typeface="Cambria"/>
              </a:rPr>
              <a:t> people) of the main account holder</a:t>
            </a:r>
          </a:p>
          <a:p>
            <a:pPr marL="342900" indent="-342900">
              <a:buFont typeface="Arial" pitchFamily="34" charset="0"/>
              <a:buChar char="•"/>
            </a:pPr>
            <a:endParaRPr lang="en-US" sz="2000" dirty="0" smtClean="0">
              <a:latin typeface="Cambria"/>
            </a:endParaRPr>
          </a:p>
          <a:p>
            <a:pPr marL="342900" indent="-342900">
              <a:buFont typeface="Arial" pitchFamily="34" charset="0"/>
              <a:buChar char="•"/>
            </a:pPr>
            <a:r>
              <a:rPr lang="en-US" sz="2000" b="1" dirty="0" smtClean="0">
                <a:latin typeface="Cambria"/>
              </a:rPr>
              <a:t>CLIENTNUM </a:t>
            </a:r>
            <a:r>
              <a:rPr lang="en-US" sz="2000" dirty="0" smtClean="0">
                <a:latin typeface="Cambria"/>
              </a:rPr>
              <a:t> variable was dropped from model analysis  as it added no value.</a:t>
            </a:r>
            <a:r>
              <a:rPr lang="en-US" sz="2000" b="1" dirty="0" smtClean="0">
                <a:latin typeface="Cambria"/>
              </a:rPr>
              <a:t> </a:t>
            </a:r>
          </a:p>
          <a:p>
            <a:pPr marL="342900" indent="-342900">
              <a:buFont typeface="Arial" pitchFamily="34" charset="0"/>
              <a:buChar char="•"/>
            </a:pPr>
            <a:endParaRPr lang="en-US" sz="2000" b="1" dirty="0" smtClean="0">
              <a:latin typeface="Cambria"/>
            </a:endParaRPr>
          </a:p>
          <a:p>
            <a:pPr marL="342900" indent="-342900">
              <a:buFont typeface="Arial" pitchFamily="34" charset="0"/>
              <a:buChar char="•"/>
            </a:pPr>
            <a:r>
              <a:rPr lang="en-US" sz="2000" dirty="0" smtClean="0">
                <a:latin typeface="Cambria"/>
              </a:rPr>
              <a:t>Several Numerical variables had Outliers in the higher end. However, this was not treated as we want the model to understand such scenarios and predict patterns</a:t>
            </a:r>
          </a:p>
          <a:p>
            <a:pPr marL="342900" indent="-342900">
              <a:buFont typeface="Arial" pitchFamily="34" charset="0"/>
              <a:buChar char="•"/>
            </a:pPr>
            <a:endParaRPr lang="en-US" sz="2000" dirty="0" smtClean="0">
              <a:latin typeface="Cambria"/>
            </a:endParaRPr>
          </a:p>
          <a:p>
            <a:pPr marL="342900" indent="-342900">
              <a:buFont typeface="Arial" pitchFamily="34" charset="0"/>
              <a:buChar char="•"/>
            </a:pPr>
            <a:r>
              <a:rPr lang="en-US" sz="2000" b="1" dirty="0" err="1" smtClean="0">
                <a:latin typeface="Cambria"/>
              </a:rPr>
              <a:t>Marital_Status</a:t>
            </a:r>
            <a:r>
              <a:rPr lang="en-US" sz="2000" b="1" dirty="0" smtClean="0">
                <a:latin typeface="Cambria"/>
              </a:rPr>
              <a:t>, </a:t>
            </a:r>
            <a:r>
              <a:rPr lang="en-US" sz="2000" b="1" dirty="0" err="1" smtClean="0">
                <a:latin typeface="Cambria"/>
              </a:rPr>
              <a:t>Education_Level</a:t>
            </a:r>
            <a:r>
              <a:rPr lang="en-US" sz="2000" b="1" dirty="0" smtClean="0">
                <a:latin typeface="Cambria"/>
              </a:rPr>
              <a:t> and </a:t>
            </a:r>
            <a:r>
              <a:rPr lang="en-US" sz="2000" b="1" dirty="0" err="1" smtClean="0">
                <a:latin typeface="Cambria"/>
              </a:rPr>
              <a:t>Income_Category</a:t>
            </a:r>
            <a:r>
              <a:rPr lang="en-US" sz="2000" b="1" dirty="0" smtClean="0">
                <a:latin typeface="Cambria"/>
              </a:rPr>
              <a:t> </a:t>
            </a:r>
            <a:r>
              <a:rPr lang="en-US" sz="2000" dirty="0" smtClean="0">
                <a:latin typeface="Cambria"/>
              </a:rPr>
              <a:t>had an ‘Unknown’ category which was later considered as missing values. Then the missing values were later imputed using </a:t>
            </a:r>
            <a:r>
              <a:rPr lang="en-US" sz="2000" b="1" dirty="0" smtClean="0">
                <a:latin typeface="Cambria"/>
              </a:rPr>
              <a:t>KNN Imputer.</a:t>
            </a:r>
          </a:p>
        </p:txBody>
      </p:sp>
    </p:spTree>
    <p:extLst>
      <p:ext uri="{BB962C8B-B14F-4D97-AF65-F5344CB8AC3E}">
        <p14:creationId xmlns="" xmlns:p14="http://schemas.microsoft.com/office/powerpoint/2010/main" val="132382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D15648-369B-4F30-9F69-6688BBC313D5}"/>
              </a:ext>
            </a:extLst>
          </p:cNvPr>
          <p:cNvSpPr txBox="1"/>
          <p:nvPr/>
        </p:nvSpPr>
        <p:spPr>
          <a:xfrm>
            <a:off x="1598861" y="163027"/>
            <a:ext cx="9324109" cy="46166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mbria"/>
              </a:rPr>
              <a:t>Exploratory Data Analysis </a:t>
            </a:r>
            <a:r>
              <a:rPr lang="en-US" sz="2400" b="1" dirty="0" smtClean="0">
                <a:latin typeface="Cambria"/>
              </a:rPr>
              <a:t>: </a:t>
            </a:r>
            <a:r>
              <a:rPr lang="en-US" sz="2400" b="1" dirty="0">
                <a:latin typeface="Cambria"/>
              </a:rPr>
              <a:t>Correlation </a:t>
            </a:r>
            <a:r>
              <a:rPr lang="en-US" sz="2400" b="1" dirty="0" smtClean="0">
                <a:latin typeface="Cambria"/>
              </a:rPr>
              <a:t>Matrix</a:t>
            </a:r>
          </a:p>
        </p:txBody>
      </p:sp>
      <p:pic>
        <p:nvPicPr>
          <p:cNvPr id="5" name="Picture 5" descr="Table&#10;&#10;Description automatically generated">
            <a:extLst>
              <a:ext uri="{FF2B5EF4-FFF2-40B4-BE49-F238E27FC236}">
                <a16:creationId xmlns="" xmlns:a16="http://schemas.microsoft.com/office/drawing/2014/main" id="{08287CB7-ED70-493B-BCAD-5534BDFF2738}"/>
              </a:ext>
            </a:extLst>
          </p:cNvPr>
          <p:cNvPicPr>
            <a:picLocks noChangeAspect="1"/>
          </p:cNvPicPr>
          <p:nvPr/>
        </p:nvPicPr>
        <p:blipFill>
          <a:blip r:embed="rId2"/>
          <a:stretch>
            <a:fillRect/>
          </a:stretch>
        </p:blipFill>
        <p:spPr>
          <a:xfrm>
            <a:off x="2647539" y="756330"/>
            <a:ext cx="8927145" cy="5956987"/>
          </a:xfrm>
          <a:prstGeom prst="rect">
            <a:avLst/>
          </a:prstGeom>
        </p:spPr>
      </p:pic>
    </p:spTree>
    <p:extLst>
      <p:ext uri="{BB962C8B-B14F-4D97-AF65-F5344CB8AC3E}">
        <p14:creationId xmlns="" xmlns:p14="http://schemas.microsoft.com/office/powerpoint/2010/main" val="2144674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8FC1A9C-90D6-4819-BE44-4A7934544717}"/>
              </a:ext>
            </a:extLst>
          </p:cNvPr>
          <p:cNvSpPr txBox="1"/>
          <p:nvPr/>
        </p:nvSpPr>
        <p:spPr>
          <a:xfrm rot="10800000" flipV="1">
            <a:off x="2368593" y="194189"/>
            <a:ext cx="9742384" cy="470898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mbria" pitchFamily="18" charset="0"/>
                <a:ea typeface="Cambria" pitchFamily="18" charset="0"/>
              </a:rPr>
              <a:t>Observations</a:t>
            </a:r>
            <a:r>
              <a:rPr lang="en-US" sz="2000" b="1" dirty="0" smtClean="0">
                <a:latin typeface="Cambria" pitchFamily="18" charset="0"/>
                <a:ea typeface="Cambria" pitchFamily="18" charset="0"/>
              </a:rPr>
              <a:t>:</a:t>
            </a:r>
          </a:p>
          <a:p>
            <a:endParaRPr lang="en-US" sz="2000" dirty="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cs typeface="+mn-lt"/>
              </a:rPr>
              <a:t> </a:t>
            </a:r>
            <a:r>
              <a:rPr lang="en-US" sz="2000" dirty="0" smtClean="0">
                <a:latin typeface="Cambria" pitchFamily="18" charset="0"/>
                <a:ea typeface="Cambria" pitchFamily="18" charset="0"/>
              </a:rPr>
              <a:t>Variables with Higher Positive Correlation:</a:t>
            </a:r>
          </a:p>
          <a:p>
            <a:pPr lvl="1">
              <a:buFont typeface="Arial" pitchFamily="34" charset="0"/>
              <a:buChar char="•"/>
            </a:pPr>
            <a:r>
              <a:rPr lang="en-US" sz="2000" dirty="0" err="1" smtClean="0">
                <a:latin typeface="Cambria" pitchFamily="18" charset="0"/>
                <a:ea typeface="Cambria" pitchFamily="18" charset="0"/>
              </a:rPr>
              <a:t>Customer_Age</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Months_on_Book</a:t>
            </a:r>
            <a:endParaRPr lang="en-US" sz="2000" dirty="0" smtClean="0">
              <a:latin typeface="Cambria" pitchFamily="18" charset="0"/>
              <a:ea typeface="Cambria" pitchFamily="18" charset="0"/>
            </a:endParaRPr>
          </a:p>
          <a:p>
            <a:pPr lvl="1">
              <a:buFont typeface="Arial" pitchFamily="34" charset="0"/>
              <a:buChar char="•"/>
            </a:pPr>
            <a:r>
              <a:rPr lang="en-US" sz="2000" dirty="0" err="1" smtClean="0">
                <a:latin typeface="Cambria" pitchFamily="18" charset="0"/>
                <a:ea typeface="Cambria" pitchFamily="18" charset="0"/>
              </a:rPr>
              <a:t>Total_Trans_Amt</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Total_Trans_Ct</a:t>
            </a:r>
            <a:endParaRPr lang="en-US" sz="2000" dirty="0" smtClean="0">
              <a:latin typeface="Cambria" pitchFamily="18" charset="0"/>
              <a:ea typeface="Cambria" pitchFamily="18" charset="0"/>
            </a:endParaRPr>
          </a:p>
          <a:p>
            <a:pPr lvl="1">
              <a:buFont typeface="Arial" pitchFamily="34" charset="0"/>
              <a:buChar char="•"/>
            </a:pPr>
            <a:r>
              <a:rPr lang="en-US" sz="2000" dirty="0" err="1" smtClean="0">
                <a:latin typeface="Cambria" pitchFamily="18" charset="0"/>
                <a:ea typeface="Cambria" pitchFamily="18" charset="0"/>
              </a:rPr>
              <a:t>Avg_Utilization_Ratio</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Total_Revolving_Bal</a:t>
            </a: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Variables with Moderate to low Positive Correlation:</a:t>
            </a:r>
          </a:p>
          <a:p>
            <a:pPr lvl="1">
              <a:buFont typeface="Arial" pitchFamily="34" charset="0"/>
              <a:buChar char="•"/>
            </a:pPr>
            <a:r>
              <a:rPr lang="en-US" sz="2000" dirty="0" smtClean="0">
                <a:latin typeface="Cambria" pitchFamily="18" charset="0"/>
                <a:ea typeface="Cambria" pitchFamily="18" charset="0"/>
              </a:rPr>
              <a:t>Total_Ct_Chng_Q4_Q1 and Total_Amt_Chng_Q4_Q1</a:t>
            </a:r>
          </a:p>
          <a:p>
            <a:pPr lvl="1">
              <a:buFont typeface="Arial" pitchFamily="34" charset="0"/>
              <a:buChar char="•"/>
            </a:pPr>
            <a:r>
              <a:rPr lang="en-US" sz="2000" dirty="0" err="1" smtClean="0">
                <a:latin typeface="Cambria" pitchFamily="18" charset="0"/>
                <a:ea typeface="Cambria" pitchFamily="18" charset="0"/>
              </a:rPr>
              <a:t>Credit_Limit</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Total_Trans_Amt</a:t>
            </a: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Variables with Higher Negative Correlation:</a:t>
            </a:r>
          </a:p>
          <a:p>
            <a:pPr lvl="1">
              <a:buFont typeface="Arial" pitchFamily="34" charset="0"/>
              <a:buChar char="•"/>
            </a:pPr>
            <a:r>
              <a:rPr lang="en-US" sz="2000" dirty="0" err="1" smtClean="0">
                <a:latin typeface="Cambria" pitchFamily="18" charset="0"/>
                <a:ea typeface="Cambria" pitchFamily="18" charset="0"/>
              </a:rPr>
              <a:t>Avg_Utilization_Ratio</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Avg_Open_To_Buy</a:t>
            </a:r>
            <a:endParaRPr lang="en-US" sz="2000" dirty="0" smtClean="0">
              <a:latin typeface="Cambria" pitchFamily="18" charset="0"/>
              <a:ea typeface="Cambria" pitchFamily="18" charset="0"/>
            </a:endParaRPr>
          </a:p>
          <a:p>
            <a:pPr lvl="1">
              <a:buFont typeface="Arial" pitchFamily="34" charset="0"/>
              <a:buChar char="•"/>
            </a:pPr>
            <a:r>
              <a:rPr lang="en-US" sz="2000" dirty="0" err="1" smtClean="0">
                <a:latin typeface="Cambria" pitchFamily="18" charset="0"/>
                <a:ea typeface="Cambria" pitchFamily="18" charset="0"/>
              </a:rPr>
              <a:t>Avg_Utilization_Ratio</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Credit_Limit</a:t>
            </a:r>
            <a:endParaRPr lang="en-US" sz="2000" dirty="0" smtClean="0">
              <a:latin typeface="Cambria" pitchFamily="18" charset="0"/>
              <a:ea typeface="Cambria" pitchFamily="18" charset="0"/>
            </a:endParaRPr>
          </a:p>
          <a:p>
            <a:pPr>
              <a:buFont typeface="Arial" pitchFamily="34" charset="0"/>
              <a:buChar char="•"/>
            </a:pPr>
            <a:r>
              <a:rPr lang="en-US" sz="2000" dirty="0" smtClean="0">
                <a:latin typeface="Cambria" pitchFamily="18" charset="0"/>
                <a:ea typeface="Cambria" pitchFamily="18" charset="0"/>
              </a:rPr>
              <a:t>Variables with Moderate to Low Negative Correlation:</a:t>
            </a:r>
          </a:p>
          <a:p>
            <a:pPr lvl="1">
              <a:buFont typeface="Arial" pitchFamily="34" charset="0"/>
              <a:buChar char="•"/>
            </a:pPr>
            <a:r>
              <a:rPr lang="en-US" sz="2000" dirty="0" err="1" smtClean="0">
                <a:latin typeface="Cambria" pitchFamily="18" charset="0"/>
                <a:ea typeface="Cambria" pitchFamily="18" charset="0"/>
              </a:rPr>
              <a:t>Total_Relationship_Count</a:t>
            </a:r>
            <a:r>
              <a:rPr lang="en-US" sz="2000" dirty="0" smtClean="0">
                <a:latin typeface="Cambria" pitchFamily="18" charset="0"/>
                <a:ea typeface="Cambria" pitchFamily="18" charset="0"/>
              </a:rPr>
              <a:t> with both </a:t>
            </a:r>
            <a:r>
              <a:rPr lang="en-US" sz="2000" dirty="0" err="1" smtClean="0">
                <a:latin typeface="Cambria" pitchFamily="18" charset="0"/>
                <a:ea typeface="Cambria" pitchFamily="18" charset="0"/>
              </a:rPr>
              <a:t>Total_Trans_Amt</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Total_Trans_Ct</a:t>
            </a:r>
            <a:endParaRPr lang="en-US" sz="2000" dirty="0" smtClean="0">
              <a:latin typeface="Cambria" pitchFamily="18" charset="0"/>
              <a:ea typeface="Cambria" pitchFamily="18" charset="0"/>
            </a:endParaRPr>
          </a:p>
          <a:p>
            <a:pPr lvl="1">
              <a:buFont typeface="Arial" pitchFamily="34" charset="0"/>
              <a:buChar char="•"/>
            </a:pPr>
            <a:r>
              <a:rPr lang="en-US" sz="2000" dirty="0" smtClean="0">
                <a:latin typeface="Cambria" pitchFamily="18" charset="0"/>
                <a:ea typeface="Cambria" pitchFamily="18" charset="0"/>
              </a:rPr>
              <a:t>Contacts_Count_12_mon also with both </a:t>
            </a:r>
            <a:r>
              <a:rPr lang="en-US" sz="2000" dirty="0" err="1" smtClean="0">
                <a:latin typeface="Cambria" pitchFamily="18" charset="0"/>
                <a:ea typeface="Cambria" pitchFamily="18" charset="0"/>
              </a:rPr>
              <a:t>Total_Trans_Amt</a:t>
            </a:r>
            <a:r>
              <a:rPr lang="en-US" sz="2000" dirty="0" smtClean="0">
                <a:latin typeface="Cambria" pitchFamily="18" charset="0"/>
                <a:ea typeface="Cambria" pitchFamily="18" charset="0"/>
              </a:rPr>
              <a:t> and </a:t>
            </a:r>
            <a:r>
              <a:rPr lang="en-US" sz="2000" dirty="0" err="1" smtClean="0">
                <a:latin typeface="Cambria" pitchFamily="18" charset="0"/>
                <a:ea typeface="Cambria" pitchFamily="18" charset="0"/>
              </a:rPr>
              <a:t>Total_Trans_Ct</a:t>
            </a:r>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3034</TotalTime>
  <Words>1601</Words>
  <Application>Microsoft Office PowerPoint</Application>
  <PresentationFormat>Custom</PresentationFormat>
  <Paragraphs>273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Parallax</vt:lpstr>
      <vt:lpstr>Credit Card Users Churn Prediction Project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Sridhar Rajaram</cp:lastModifiedBy>
  <cp:revision>721</cp:revision>
  <dcterms:created xsi:type="dcterms:W3CDTF">2014-09-12T02:18:09Z</dcterms:created>
  <dcterms:modified xsi:type="dcterms:W3CDTF">2021-07-24T02:27:51Z</dcterms:modified>
</cp:coreProperties>
</file>