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37CD-12B9-4E93-B525-9689A5571A45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F06-A6BE-4B67-8012-FD53257621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37CD-12B9-4E93-B525-9689A5571A45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F06-A6BE-4B67-8012-FD53257621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37CD-12B9-4E93-B525-9689A5571A45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F06-A6BE-4B67-8012-FD53257621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37CD-12B9-4E93-B525-9689A5571A45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F06-A6BE-4B67-8012-FD53257621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37CD-12B9-4E93-B525-9689A5571A45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F06-A6BE-4B67-8012-FD53257621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37CD-12B9-4E93-B525-9689A5571A45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F06-A6BE-4B67-8012-FD53257621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37CD-12B9-4E93-B525-9689A5571A45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F06-A6BE-4B67-8012-FD53257621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37CD-12B9-4E93-B525-9689A5571A45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F06-A6BE-4B67-8012-FD53257621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37CD-12B9-4E93-B525-9689A5571A45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F06-A6BE-4B67-8012-FD53257621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37CD-12B9-4E93-B525-9689A5571A45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F06-A6BE-4B67-8012-FD53257621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37CD-12B9-4E93-B525-9689A5571A45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F06-A6BE-4B67-8012-FD53257621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37CD-12B9-4E93-B525-9689A5571A45}" type="datetimeFigureOut">
              <a:rPr lang="en-US" smtClean="0"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DAF06-A6BE-4B67-8012-FD53257621A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Off-Path Attacking the Web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 summary of the paper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Identifying Victim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To launch an attack, the attacker must first identify a TCP connection between client and server, defined by their IP addresses and ports</a:t>
            </a:r>
          </a:p>
          <a:p>
            <a:r>
              <a:rPr lang="en-IN" dirty="0" smtClean="0"/>
              <a:t>Attacker uses puppet running on client to open a long-lived connection</a:t>
            </a:r>
          </a:p>
          <a:p>
            <a:r>
              <a:rPr lang="en-IN" dirty="0" smtClean="0"/>
              <a:t>Server’s IP and port are known</a:t>
            </a:r>
          </a:p>
          <a:p>
            <a:r>
              <a:rPr lang="en-IN" dirty="0" smtClean="0"/>
              <a:t>Finding client IP: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Puppet sends request to attacker’s site, this request contains client’s IP address    </a:t>
            </a:r>
          </a:p>
          <a:p>
            <a:r>
              <a:rPr lang="en-IN" dirty="0" smtClean="0"/>
              <a:t>Finding client port: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Many clients assign ports to connections sequentially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Puppet opens connection to attacker’s remote site before and after opening connection to victim server S, ports used are p1 and p2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If p2 = p1 + 2, then connection to server S is via port p1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Server sequence number exposure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‘Server-sequence test’ is used to test if some sequence number belongs to the flow control window that C keeps for S</a:t>
            </a:r>
          </a:p>
          <a:p>
            <a:r>
              <a:rPr lang="en-IN" dirty="0" smtClean="0"/>
              <a:t>Using empty acknowledgment packet (acknowledgment with no valid data):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Empty </a:t>
            </a:r>
            <a:r>
              <a:rPr lang="en-IN" dirty="0" err="1" smtClean="0"/>
              <a:t>Ack</a:t>
            </a:r>
            <a:r>
              <a:rPr lang="en-IN" dirty="0" smtClean="0"/>
              <a:t> packets with invalid sequence number causes recipient to send a duplicate packet for the last valid packet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No response sent if empty </a:t>
            </a:r>
            <a:r>
              <a:rPr lang="en-IN" dirty="0" err="1" smtClean="0"/>
              <a:t>Ack</a:t>
            </a:r>
            <a:r>
              <a:rPr lang="en-IN" dirty="0" smtClean="0"/>
              <a:t> packet has a valid sequence number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Server-sequence test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85992"/>
            <a:ext cx="5627138" cy="292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Server-sequence test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In steps 1 and 3, Mallory sends a query which causes C to send a response a Mallory</a:t>
            </a:r>
          </a:p>
          <a:p>
            <a:r>
              <a:rPr lang="en-IN" dirty="0" smtClean="0"/>
              <a:t>Mallory saves IP-ID of the responses</a:t>
            </a:r>
          </a:p>
          <a:p>
            <a:r>
              <a:rPr lang="en-IN" dirty="0" smtClean="0"/>
              <a:t>In step 2, a probe (empty </a:t>
            </a:r>
            <a:r>
              <a:rPr lang="en-IN" dirty="0" err="1" smtClean="0"/>
              <a:t>Ack</a:t>
            </a:r>
            <a:r>
              <a:rPr lang="en-IN" dirty="0" smtClean="0"/>
              <a:t>) is sent to C, this packet is spoofed and appears to belong to C’s connection with S</a:t>
            </a:r>
          </a:p>
          <a:p>
            <a:r>
              <a:rPr lang="en-IN" dirty="0" smtClean="0"/>
              <a:t>Difference between IP-IDs from steps 1 and 3 is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x = </a:t>
            </a:r>
            <a:r>
              <a:rPr lang="en-IN" dirty="0" err="1" smtClean="0"/>
              <a:t>i</a:t>
            </a:r>
            <a:r>
              <a:rPr lang="en-IN" dirty="0" smtClean="0"/>
              <a:t> – j</a:t>
            </a:r>
          </a:p>
          <a:p>
            <a:r>
              <a:rPr lang="en-IN" dirty="0" smtClean="0"/>
              <a:t>If x = 1, C did not send any packets between the two queries hence, the spoofed packet’s sequence number lies in C’s window</a:t>
            </a:r>
          </a:p>
          <a:p>
            <a:r>
              <a:rPr lang="en-IN" dirty="0" smtClean="0"/>
              <a:t>Once the sequence number is identified, Mallory performs a binary search to identify beginning of window.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Sequence Number Exposure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Needed because, recipient uses acknowledgment number along with sequence number to verify that a packet is valid</a:t>
            </a:r>
          </a:p>
          <a:p>
            <a:r>
              <a:rPr lang="en-IN" dirty="0" smtClean="0"/>
              <a:t>‘Client-sequence test’ is used </a:t>
            </a:r>
          </a:p>
          <a:p>
            <a:r>
              <a:rPr lang="en-IN" dirty="0" smtClean="0"/>
              <a:t>‘Server-sequence test’ needs to be carried out first to determine valid sequence number</a:t>
            </a:r>
          </a:p>
          <a:p>
            <a:r>
              <a:rPr lang="en-IN" dirty="0" smtClean="0"/>
              <a:t>Using acknowledgment packet which carries data and contains a valid sequence number: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Duplicate </a:t>
            </a:r>
            <a:r>
              <a:rPr lang="en-IN" dirty="0" err="1" smtClean="0"/>
              <a:t>Ack</a:t>
            </a:r>
            <a:r>
              <a:rPr lang="en-IN" dirty="0" smtClean="0"/>
              <a:t>:  packet silently discarded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err="1" smtClean="0"/>
              <a:t>Ack</a:t>
            </a:r>
            <a:r>
              <a:rPr lang="en-IN" dirty="0" smtClean="0"/>
              <a:t> for data sent but not acknowledged:  data copied to received buffer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err="1" smtClean="0"/>
              <a:t>Ack</a:t>
            </a:r>
            <a:r>
              <a:rPr lang="en-IN" dirty="0" smtClean="0"/>
              <a:t> for unsent data:  Packet discarded, duplicate ACK sent which specifies current sequence number, NXT </a:t>
            </a:r>
          </a:p>
          <a:p>
            <a:r>
              <a:rPr lang="en-IN" dirty="0" smtClean="0"/>
              <a:t>In cases 2 and 3, C sends an acknowledgment</a:t>
            </a:r>
          </a:p>
          <a:p>
            <a:r>
              <a:rPr lang="en-IN" dirty="0" smtClean="0"/>
              <a:t>Binary search is done for smallest unacknowledged sequence number (UNA)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Sequence Number Exposure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428868"/>
            <a:ext cx="5811089" cy="25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packet loss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Server-sequence test: no response indicates sequence number in window found</a:t>
            </a:r>
          </a:p>
          <a:p>
            <a:r>
              <a:rPr lang="en-IN" dirty="0" smtClean="0"/>
              <a:t>Client sequence test: assuming a 32-bit circular sequence number, approximately 16 probes should not receive a response</a:t>
            </a:r>
          </a:p>
          <a:p>
            <a:r>
              <a:rPr lang="en-IN" dirty="0" smtClean="0"/>
              <a:t>Detecting loss of probes: Repeat tests which have no response</a:t>
            </a:r>
          </a:p>
          <a:p>
            <a:r>
              <a:rPr lang="en-IN" dirty="0" smtClean="0"/>
              <a:t>Detect loss of queries and responses: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If a query does not arrive at C, Mallory receives duplicate </a:t>
            </a:r>
            <a:r>
              <a:rPr lang="en-IN" dirty="0" err="1" smtClean="0"/>
              <a:t>Ack</a:t>
            </a:r>
            <a:r>
              <a:rPr lang="en-IN" dirty="0" smtClean="0"/>
              <a:t> for next query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If a response does not arrive at Mallory, following response is an accumulative </a:t>
            </a:r>
            <a:r>
              <a:rPr lang="en-IN" dirty="0" err="1" smtClean="0"/>
              <a:t>Ack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Errors in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Occur only in cases where C does not send a response</a:t>
            </a:r>
          </a:p>
          <a:p>
            <a:r>
              <a:rPr lang="en-IN" dirty="0" smtClean="0"/>
              <a:t>Client may send packet independent of the probe and cause IP-ID to increase</a:t>
            </a:r>
          </a:p>
          <a:p>
            <a:r>
              <a:rPr lang="en-IN" dirty="0" smtClean="0"/>
              <a:t>Server-sequence test: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Only one ‘critical test’ where there is no response, hence low probability of error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Error detected when all sequences of tests fail, attack is restarted</a:t>
            </a:r>
          </a:p>
          <a:p>
            <a:r>
              <a:rPr lang="en-IN" dirty="0" smtClean="0"/>
              <a:t>Client-sequence test:</a:t>
            </a:r>
          </a:p>
          <a:p>
            <a:pPr lvl="1">
              <a:buNone/>
            </a:pPr>
            <a:r>
              <a:rPr lang="en-IN" dirty="0" smtClean="0"/>
              <a:t>Repeat tests which indicate that C responds to the probe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spoofing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Attacker provides spoofed version of website as a response</a:t>
            </a:r>
          </a:p>
          <a:p>
            <a:r>
              <a:rPr lang="en-IN" dirty="0" smtClean="0"/>
              <a:t>Links on original site are replaced with link to phony pages (the attacker’s site)</a:t>
            </a:r>
          </a:p>
          <a:p>
            <a:r>
              <a:rPr lang="en-IN" dirty="0" smtClean="0"/>
              <a:t>Assumptions: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User opens the page while the puppet is till running on a different tab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Browser enables information sharing among tabs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User receives attacker’s response before server’s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Defence mechanisms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372476" cy="45259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Deploying IPV6: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In IPV6, IP-ID present only on fragmented packets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IPV6 employs MTU discovery to avoid fragmentation</a:t>
            </a:r>
          </a:p>
          <a:p>
            <a:r>
              <a:rPr lang="en-IN" dirty="0" smtClean="0"/>
              <a:t>Preventing off-path sequence exposure: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Server-end defence: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 smtClean="0"/>
              <a:t>Duplicate </a:t>
            </a:r>
            <a:r>
              <a:rPr lang="en-IN" dirty="0" err="1" smtClean="0"/>
              <a:t>Ack</a:t>
            </a:r>
            <a:r>
              <a:rPr lang="en-IN" dirty="0" smtClean="0"/>
              <a:t> sent for every wrong guess of sequence number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 smtClean="0"/>
              <a:t>Firewall can monitor and verify that at no point of time, server receives more empty </a:t>
            </a:r>
            <a:r>
              <a:rPr lang="en-IN" dirty="0" err="1" smtClean="0"/>
              <a:t>Acks</a:t>
            </a:r>
            <a:r>
              <a:rPr lang="en-IN" dirty="0" smtClean="0"/>
              <a:t> than the number of un-</a:t>
            </a:r>
            <a:r>
              <a:rPr lang="en-IN" dirty="0" err="1" smtClean="0"/>
              <a:t>Acked</a:t>
            </a:r>
            <a:r>
              <a:rPr lang="en-IN" dirty="0" smtClean="0"/>
              <a:t> data sent to client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Client-end defence: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 smtClean="0"/>
              <a:t>Assign a pseudo-random </a:t>
            </a:r>
            <a:r>
              <a:rPr lang="en-IN" smtClean="0"/>
              <a:t>IP-ID  (based </a:t>
            </a:r>
            <a:r>
              <a:rPr lang="en-IN" dirty="0" smtClean="0"/>
              <a:t>on source, destination addresses and </a:t>
            </a:r>
            <a:r>
              <a:rPr lang="en-IN" smtClean="0"/>
              <a:t>transport protocol) at </a:t>
            </a:r>
            <a:r>
              <a:rPr lang="en-IN" dirty="0" smtClean="0"/>
              <a:t>firewall to replace global counter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off-path attacks?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 Man-in-the-middle/eavesdropping attacks: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 TCP is vulnerable to these attacks      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 Require attacker to control routers or links along the path between the victims, hence not practical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Hence, these attacks are rare</a:t>
            </a:r>
          </a:p>
          <a:p>
            <a:pPr lvl="1">
              <a:buNone/>
            </a:pPr>
            <a:endParaRPr lang="en-IN" dirty="0"/>
          </a:p>
          <a:p>
            <a:r>
              <a:rPr lang="en-IN" dirty="0" smtClean="0"/>
              <a:t>‘Off-path’ attacks do not require Man-in-the-middle capabilities and hence are more practical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Attacker has IP spoofing capability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‘Spoofed’ packets: Packets with fake IP address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IP spoofing is feasible in spite of ingress filtering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Many ISPs do not perform ingress filtering or do not support it due to growing concern of cyber warfare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Attacker is able to control some puppets (scripts, applets or other sandboxed programs) running on client machine attacking an adversarial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TCP Injection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TCP injection can be done if sequence numbers used by client and server are learnt</a:t>
            </a:r>
          </a:p>
          <a:p>
            <a:r>
              <a:rPr lang="en-IN" dirty="0" smtClean="0"/>
              <a:t>Predictable ISNs (Initial Sequence Numbers) lead to easy injections</a:t>
            </a:r>
          </a:p>
          <a:p>
            <a:r>
              <a:rPr lang="en-IN" dirty="0" smtClean="0"/>
              <a:t>However, most implementations ensure sufficiently-unpredictable ISNs</a:t>
            </a:r>
          </a:p>
          <a:p>
            <a:r>
              <a:rPr lang="en-IN" dirty="0" smtClean="0"/>
              <a:t>Injection can be done using global-incrementing IP-ID used in Windows</a:t>
            </a:r>
          </a:p>
          <a:p>
            <a:r>
              <a:rPr lang="en-IN" dirty="0" smtClean="0"/>
              <a:t>Linux is immune to this technique since it uses a different IP-ID counter for each destination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Attacker and Network Model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143116"/>
            <a:ext cx="505435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Attacker and Network Model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 enters a site controlled by the adversary, Mallory</a:t>
            </a:r>
          </a:p>
          <a:p>
            <a:r>
              <a:rPr lang="en-IN" dirty="0" smtClean="0"/>
              <a:t>This allows Mallory to run a malicious script (puppet) in C’s browser sandbox</a:t>
            </a:r>
          </a:p>
          <a:p>
            <a:r>
              <a:rPr lang="en-IN" dirty="0" smtClean="0"/>
              <a:t>The malicious script allows Mallory to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Form the connection between C and S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Probe C’s connection with S and avoid firewall filtering. This allows exposure of TCP connection’s 4 </a:t>
            </a:r>
            <a:r>
              <a:rPr lang="en-IN" dirty="0" err="1" smtClean="0"/>
              <a:t>tuple</a:t>
            </a:r>
            <a:r>
              <a:rPr lang="en-IN" dirty="0" smtClean="0"/>
              <a:t> (IP addresses and ports)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Address-based 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Attack on address-based client authentication: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Off-path attacker sends initial SYN to open a new connection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Hence, attacker knows client’s sequence number, source and destination IP addresses and ports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Only server’s sequence number needs to be predicted</a:t>
            </a:r>
          </a:p>
          <a:p>
            <a:r>
              <a:rPr lang="en-IN" dirty="0" smtClean="0"/>
              <a:t>Hence, client-based authentication is obsolete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Address-based 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Attack on address-based server authentication: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Attacker must predict both sequence numbers, also IP addresses and ports of both parties</a:t>
            </a:r>
          </a:p>
          <a:p>
            <a:r>
              <a:rPr lang="en-IN" dirty="0" smtClean="0"/>
              <a:t>Circumventing Same-Origin-Policy: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Off-path attacker sends forged responses for requests that client C sends to a server S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 smtClean="0"/>
              <a:t>Puppet opens a connection to server, allowing TCP injection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 smtClean="0"/>
              <a:t>Puppet requests an object, allowing attacker to send the script in a spoofed response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XSS Attack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User visits a website controlled by attacker, from where he receives and executes the puppet </a:t>
            </a:r>
          </a:p>
          <a:p>
            <a:r>
              <a:rPr lang="en-IN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Establish connection from victim to client server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Identify IP addresses and ports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Expose connection sequence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Send a dummy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Send spoofed response containing malicious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Execution of malicious script by client </a:t>
            </a:r>
          </a:p>
          <a:p>
            <a:r>
              <a:rPr lang="en-IN" dirty="0" smtClean="0"/>
              <a:t>Connections immune to attack are:</a:t>
            </a:r>
          </a:p>
          <a:p>
            <a:pPr marL="914400" lvl="1" indent="-514350">
              <a:buFont typeface="Courier New" pitchFamily="49" charset="0"/>
              <a:buChar char="o"/>
            </a:pPr>
            <a:r>
              <a:rPr lang="en-IN" dirty="0" smtClean="0"/>
              <a:t>Which do not support persistent HTTP connections (preventing a long-lived connection)</a:t>
            </a:r>
          </a:p>
          <a:p>
            <a:pPr marL="914400" lvl="1" indent="-514350">
              <a:buFont typeface="Courier New" pitchFamily="49" charset="0"/>
              <a:buChar char="o"/>
            </a:pPr>
            <a:r>
              <a:rPr lang="en-IN" dirty="0" smtClean="0"/>
              <a:t>Secured with SSL which prevents injection of malicious script. </a:t>
            </a:r>
          </a:p>
          <a:p>
            <a:pPr marL="514350" indent="-51435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1176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Off-Path Attacking the Web</vt:lpstr>
      <vt:lpstr>Why off-path attacks?</vt:lpstr>
      <vt:lpstr>Assumptions</vt:lpstr>
      <vt:lpstr>TCP Injection </vt:lpstr>
      <vt:lpstr>Attacker and Network Model</vt:lpstr>
      <vt:lpstr>Attacker and Network Model</vt:lpstr>
      <vt:lpstr>Address-based authentication</vt:lpstr>
      <vt:lpstr>Address-based authentication</vt:lpstr>
      <vt:lpstr>XSS Attack process</vt:lpstr>
      <vt:lpstr>Identifying Victim Connection</vt:lpstr>
      <vt:lpstr>Server sequence number exposure</vt:lpstr>
      <vt:lpstr>Server-sequence test</vt:lpstr>
      <vt:lpstr>Server-sequence test</vt:lpstr>
      <vt:lpstr>Client Sequence Number Exposure </vt:lpstr>
      <vt:lpstr>Client Sequence Number Exposure </vt:lpstr>
      <vt:lpstr>Detecting packet loss</vt:lpstr>
      <vt:lpstr>Errors in test</vt:lpstr>
      <vt:lpstr>Web spoofing</vt:lpstr>
      <vt:lpstr>Defence mechanisms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Off-Path Attacking the Web</dc:title>
  <dc:creator>Atul Joshi</dc:creator>
  <cp:lastModifiedBy>Atul Joshi</cp:lastModifiedBy>
  <cp:revision>17</cp:revision>
  <dcterms:created xsi:type="dcterms:W3CDTF">2017-06-14T07:47:12Z</dcterms:created>
  <dcterms:modified xsi:type="dcterms:W3CDTF">2017-06-14T10:36:19Z</dcterms:modified>
</cp:coreProperties>
</file>