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2963-1BDF-4112-81EC-9C507CA2C04A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902F-4861-4287-91EB-ED2D8AC0CC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2963-1BDF-4112-81EC-9C507CA2C04A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902F-4861-4287-91EB-ED2D8AC0CC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2963-1BDF-4112-81EC-9C507CA2C04A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902F-4861-4287-91EB-ED2D8AC0CC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2963-1BDF-4112-81EC-9C507CA2C04A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902F-4861-4287-91EB-ED2D8AC0CC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2963-1BDF-4112-81EC-9C507CA2C04A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902F-4861-4287-91EB-ED2D8AC0CC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2963-1BDF-4112-81EC-9C507CA2C04A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902F-4861-4287-91EB-ED2D8AC0CC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2963-1BDF-4112-81EC-9C507CA2C04A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902F-4861-4287-91EB-ED2D8AC0CC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2963-1BDF-4112-81EC-9C507CA2C04A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902F-4861-4287-91EB-ED2D8AC0CC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2963-1BDF-4112-81EC-9C507CA2C04A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902F-4861-4287-91EB-ED2D8AC0CC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2963-1BDF-4112-81EC-9C507CA2C04A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902F-4861-4287-91EB-ED2D8AC0CC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2963-1BDF-4112-81EC-9C507CA2C04A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902F-4861-4287-91EB-ED2D8AC0CC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22963-1BDF-4112-81EC-9C507CA2C04A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C902F-4861-4287-91EB-ED2D8AC0CC6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Defending Against Low-rate TCP Attacks: Dynamic Detection and Protection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 summary of the paper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Noise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Sources of noise: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Packets that are forwarded to the same port but are not destined for the victim site  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TCP packets – especially from flows with large RTTs – which can survive the low-rate TCP attack 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UDP packets which will not back off in the face of low-rate attacks or network congestion in general</a:t>
            </a:r>
          </a:p>
          <a:p>
            <a:r>
              <a:rPr lang="en-IN" dirty="0" smtClean="0"/>
              <a:t>These have higher frequency or low magnitude compared to attack burst</a:t>
            </a:r>
          </a:p>
          <a:p>
            <a:r>
              <a:rPr lang="en-IN" dirty="0" smtClean="0"/>
              <a:t>Hence, low pass filter can be used to filter out high frequencies</a:t>
            </a:r>
          </a:p>
          <a:p>
            <a:r>
              <a:rPr lang="en-IN" dirty="0" smtClean="0"/>
              <a:t>Clamp all the sampled signals to zero if they are less than or equal of a fraction b of R. (b = 0.5 taken)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Auto-correlation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428736"/>
            <a:ext cx="43139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214554"/>
            <a:ext cx="585791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Pattern Matching via Dynamic Time Wrapping (DTW)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Similarity between extracted features and signature calculated with the help of a distance matrix calculated with the help of time-series representation</a:t>
            </a:r>
          </a:p>
          <a:p>
            <a:r>
              <a:rPr lang="en-IN" dirty="0" smtClean="0"/>
              <a:t>Minimum cost warping path is found by using dynamic programming</a:t>
            </a:r>
          </a:p>
          <a:p>
            <a:r>
              <a:rPr lang="en-IN" dirty="0" smtClean="0"/>
              <a:t>Types of input traffic: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Square burst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Step-like burst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General burst  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Low-rate is a periodic is a periodic short burst which exploits homogeneity of minimum retransmission timeout (RTO)</a:t>
            </a:r>
          </a:p>
          <a:p>
            <a:r>
              <a:rPr lang="en-IN" dirty="0" smtClean="0"/>
              <a:t>RTO is used to combat network congestion. However, it can also be used by an attack to effect a low-rate attack</a:t>
            </a:r>
          </a:p>
          <a:p>
            <a:r>
              <a:rPr lang="en-IN" dirty="0" smtClean="0"/>
              <a:t>In a low-rate attack, an attacker sends attack traffic at times of retransmission to overflow a router’s queue and causes packet loss</a:t>
            </a:r>
          </a:p>
          <a:p>
            <a:r>
              <a:rPr lang="en-IN" dirty="0" smtClean="0"/>
              <a:t>That is, attack period is synchronised to duration of RTO </a:t>
            </a:r>
          </a:p>
          <a:p>
            <a:r>
              <a:rPr lang="en-IN" dirty="0" smtClean="0"/>
              <a:t>However, the long-term rate of traffic is quite low and hence, this type of attack is difficult to detect than more traditional, brute-force, flooding style attacks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Signature of attack traffic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Basic signature of attack traffic is intermittent short bursts of high-rate traffic in between periods of little or no activity (</a:t>
            </a:r>
            <a:r>
              <a:rPr lang="en-IN" dirty="0" err="1" smtClean="0"/>
              <a:t>eg</a:t>
            </a:r>
            <a:r>
              <a:rPr lang="en-IN" dirty="0" smtClean="0"/>
              <a:t>. A periodic square wave)</a:t>
            </a:r>
          </a:p>
          <a:p>
            <a:r>
              <a:rPr lang="en-IN" dirty="0" smtClean="0"/>
              <a:t>Reasons for deviation from basic signature: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Queuing in intermediate routers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Aggregation with background traffic (</a:t>
            </a:r>
            <a:r>
              <a:rPr lang="en-IN" dirty="0" err="1" smtClean="0"/>
              <a:t>eg</a:t>
            </a:r>
            <a:r>
              <a:rPr lang="en-IN" dirty="0" smtClean="0"/>
              <a:t>. UDP traffic)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Attacker’s own attempt to inject noise to escape detection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Distributed attack: Attack from individual sources does not have required characteristics, but their aggregation does. However, it is difficult to effect, since it requires synchronization between individual sources</a:t>
            </a:r>
          </a:p>
          <a:p>
            <a:r>
              <a:rPr lang="en-IN" dirty="0" smtClean="0"/>
              <a:t>Strategy after detection: limit rate and preferentially drop packets to prevent loss of good user traffic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Formal description of low-rate attacks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643049"/>
            <a:ext cx="4857784" cy="4300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Formal description of low-rate attacks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Periodic square wave</a:t>
            </a:r>
          </a:p>
          <a:p>
            <a:pPr>
              <a:buNone/>
            </a:pPr>
            <a:r>
              <a:rPr lang="en-IN" dirty="0" smtClean="0"/>
              <a:t>T: period of square wave (approximately one second)</a:t>
            </a:r>
          </a:p>
          <a:p>
            <a:pPr>
              <a:buNone/>
            </a:pPr>
            <a:r>
              <a:rPr lang="en-IN" i="1" dirty="0"/>
              <a:t>l</a:t>
            </a:r>
            <a:r>
              <a:rPr lang="en-IN" dirty="0" smtClean="0"/>
              <a:t>: period during which wave has non-zero magnitude</a:t>
            </a:r>
          </a:p>
          <a:p>
            <a:pPr>
              <a:buNone/>
            </a:pPr>
            <a:r>
              <a:rPr lang="en-IN" dirty="0" smtClean="0"/>
              <a:t>R: non-zero magnitude of wave normalized by router capacity C, hence value of R is between (0,1]</a:t>
            </a:r>
          </a:p>
          <a:p>
            <a:r>
              <a:rPr lang="en-IN" dirty="0" smtClean="0"/>
              <a:t>Average bandwidth of wave is </a:t>
            </a:r>
            <a:r>
              <a:rPr lang="en-IN" dirty="0" err="1" smtClean="0"/>
              <a:t>R</a:t>
            </a:r>
            <a:r>
              <a:rPr lang="en-IN" i="1" dirty="0" err="1" smtClean="0"/>
              <a:t>l</a:t>
            </a:r>
            <a:r>
              <a:rPr lang="en-IN" dirty="0" smtClean="0"/>
              <a:t> divided by T</a:t>
            </a:r>
          </a:p>
          <a:p>
            <a:r>
              <a:rPr lang="en-IN" dirty="0" smtClean="0"/>
              <a:t>For low-rate attack, ration of </a:t>
            </a:r>
            <a:r>
              <a:rPr lang="en-IN" i="1" dirty="0" smtClean="0"/>
              <a:t>l </a:t>
            </a:r>
            <a:r>
              <a:rPr lang="en-IN" dirty="0" smtClean="0"/>
              <a:t>to T is small</a:t>
            </a:r>
          </a:p>
          <a:p>
            <a:r>
              <a:rPr lang="en-IN" dirty="0" smtClean="0"/>
              <a:t>S is the time shift from initial measurement instance to beginning of the attack pulse</a:t>
            </a:r>
          </a:p>
          <a:p>
            <a:r>
              <a:rPr lang="en-IN" dirty="0" smtClean="0"/>
              <a:t>N denotes the amount of background noise (i.e. background traffic)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Formal description of low-rate attacks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Value of T:</a:t>
            </a:r>
          </a:p>
          <a:p>
            <a:pPr lvl="1">
              <a:buNone/>
            </a:pPr>
            <a:r>
              <a:rPr lang="en-IN" dirty="0" smtClean="0"/>
              <a:t>Optimum value is 1. Lies in [1, 1.5]</a:t>
            </a:r>
          </a:p>
          <a:p>
            <a:r>
              <a:rPr lang="en-IN" dirty="0" smtClean="0"/>
              <a:t>Value of </a:t>
            </a:r>
            <a:r>
              <a:rPr lang="en-IN" i="1" dirty="0" smtClean="0"/>
              <a:t>l</a:t>
            </a:r>
            <a:r>
              <a:rPr lang="en-IN" dirty="0" smtClean="0"/>
              <a:t>: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Greater than the maximum round-trip from a TCP source to the victim router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However, it cannot be too close to T</a:t>
            </a:r>
          </a:p>
          <a:p>
            <a:r>
              <a:rPr lang="en-IN" dirty="0" smtClean="0"/>
              <a:t>Value of N: </a:t>
            </a:r>
          </a:p>
          <a:p>
            <a:pPr lvl="1">
              <a:buNone/>
            </a:pPr>
            <a:r>
              <a:rPr lang="en-IN" dirty="0" smtClean="0"/>
              <a:t>N&lt;=</a:t>
            </a:r>
            <a:r>
              <a:rPr lang="en-IN" dirty="0" err="1" smtClean="0"/>
              <a:t>bR</a:t>
            </a:r>
            <a:r>
              <a:rPr lang="en-IN" dirty="0" smtClean="0"/>
              <a:t> , b&lt;=0.5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Distributed detection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71612"/>
            <a:ext cx="557392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Distributed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Advantages: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Pushes detection of attack as close as possible to attack sources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Limits damage to legitimate TCP source</a:t>
            </a:r>
          </a:p>
          <a:p>
            <a:r>
              <a:rPr lang="en-IN" dirty="0" smtClean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Statistical sampling of incoming traffic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Noise filtering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Feature Extraction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Signature matching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Statistical sampling of incoming traffic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TS =sampling period</a:t>
            </a:r>
          </a:p>
          <a:p>
            <a:r>
              <a:rPr lang="en-IN" dirty="0" smtClean="0"/>
              <a:t>TS&gt;=2T</a:t>
            </a:r>
          </a:p>
          <a:p>
            <a:r>
              <a:rPr lang="en-IN" dirty="0" smtClean="0"/>
              <a:t>TS should not be too large as it implies higher computational cost for feature extraction at a later stage</a:t>
            </a:r>
          </a:p>
          <a:p>
            <a:r>
              <a:rPr lang="en-IN" dirty="0" smtClean="0"/>
              <a:t>Traffic normalization: done because different link interfaces have different line speeds</a:t>
            </a:r>
          </a:p>
          <a:p>
            <a:r>
              <a:rPr lang="en-IN" dirty="0" smtClean="0"/>
              <a:t>Throughput normalized with respect to maximum line speed</a:t>
            </a:r>
          </a:p>
          <a:p>
            <a:r>
              <a:rPr lang="en-IN" dirty="0" smtClean="0"/>
              <a:t>Normalized throughput =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(sample throughput )/ (maximum line speed)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654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Defending Against Low-rate TCP Attacks: Dynamic Detection and Protection</vt:lpstr>
      <vt:lpstr>Introduction</vt:lpstr>
      <vt:lpstr>Signature of attack traffic</vt:lpstr>
      <vt:lpstr>Formal description of low-rate attacks</vt:lpstr>
      <vt:lpstr>Formal description of low-rate attacks</vt:lpstr>
      <vt:lpstr>Formal description of low-rate attacks</vt:lpstr>
      <vt:lpstr>Distributed detection</vt:lpstr>
      <vt:lpstr>Distributed detection</vt:lpstr>
      <vt:lpstr>Statistical sampling of incoming traffic</vt:lpstr>
      <vt:lpstr>Noise filtering</vt:lpstr>
      <vt:lpstr>Auto-correlation</vt:lpstr>
      <vt:lpstr>Pattern Matching via Dynamic Time Wrapping (DTW)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Defending Against Low-rate TCP Attacks: Dynamic Detection and Protection</dc:title>
  <dc:creator>Atul Joshi</dc:creator>
  <cp:lastModifiedBy>Atul Joshi</cp:lastModifiedBy>
  <cp:revision>7</cp:revision>
  <dcterms:created xsi:type="dcterms:W3CDTF">2017-06-14T11:00:01Z</dcterms:created>
  <dcterms:modified xsi:type="dcterms:W3CDTF">2017-06-14T12:09:15Z</dcterms:modified>
</cp:coreProperties>
</file>