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51" autoAdjust="0"/>
  </p:normalViewPr>
  <p:slideViewPr>
    <p:cSldViewPr snapToGrid="0">
      <p:cViewPr>
        <p:scale>
          <a:sx n="194" d="100"/>
          <a:sy n="194" d="100"/>
        </p:scale>
        <p:origin x="-3600" y="-2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6696-1136-4D54-90F7-B3B820D7FB0D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DF91B-648E-4DC4-A66D-C69CEF63A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get to the current window we can give – </a:t>
            </a:r>
            <a:r>
              <a:rPr lang="en-IN" dirty="0" err="1"/>
              <a:t>driver.switchTo</a:t>
            </a:r>
            <a:r>
              <a:rPr lang="en-IN" dirty="0"/>
              <a:t>().</a:t>
            </a:r>
            <a:r>
              <a:rPr lang="en-IN" dirty="0" err="1"/>
              <a:t>defaultContent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F91B-648E-4DC4-A66D-C69CEF63A8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5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get all the data in drop down  - </a:t>
            </a:r>
            <a:r>
              <a:rPr lang="en-IN" dirty="0" err="1"/>
              <a:t>driver.getOptions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F91B-648E-4DC4-A66D-C69CEF63A8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1. To get the coordinates – </a:t>
            </a:r>
            <a:r>
              <a:rPr lang="en-IN" dirty="0" err="1"/>
              <a:t>driver.mange</a:t>
            </a:r>
            <a:r>
              <a:rPr lang="en-IN" dirty="0"/>
              <a:t>().window().</a:t>
            </a:r>
            <a:r>
              <a:rPr lang="en-IN" dirty="0" err="1"/>
              <a:t>getPosition</a:t>
            </a:r>
            <a:r>
              <a:rPr lang="en-IN" dirty="0"/>
              <a:t>().</a:t>
            </a:r>
            <a:r>
              <a:rPr lang="en-IN" dirty="0" err="1"/>
              <a:t>getX</a:t>
            </a:r>
            <a:r>
              <a:rPr lang="en-IN" dirty="0"/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 </a:t>
            </a:r>
            <a:r>
              <a:rPr lang="en-IN" dirty="0" err="1"/>
              <a:t>driver.mange</a:t>
            </a:r>
            <a:r>
              <a:rPr lang="en-IN" dirty="0"/>
              <a:t>().window().</a:t>
            </a:r>
            <a:r>
              <a:rPr lang="en-IN" dirty="0" err="1"/>
              <a:t>getPosition</a:t>
            </a:r>
            <a:r>
              <a:rPr lang="en-IN" dirty="0"/>
              <a:t>().</a:t>
            </a:r>
            <a:r>
              <a:rPr lang="en-IN" dirty="0" err="1"/>
              <a:t>getY</a:t>
            </a:r>
            <a:r>
              <a:rPr lang="en-IN" dirty="0"/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2. Navigate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/>
              <a:t>Driver.navigate.forward</a:t>
            </a:r>
            <a:r>
              <a:rPr lang="en-IN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/>
              <a:t>Driver.navigate.back</a:t>
            </a:r>
            <a:r>
              <a:rPr lang="en-IN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F91B-648E-4DC4-A66D-C69CEF63A8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Counting similar object present in the </a:t>
            </a:r>
            <a:r>
              <a:rPr lang="en-IN" dirty="0" err="1"/>
              <a:t>ui</a:t>
            </a:r>
            <a:r>
              <a:rPr lang="en-IN" dirty="0"/>
              <a:t> – </a:t>
            </a:r>
            <a:r>
              <a:rPr lang="en-IN" dirty="0" err="1"/>
              <a:t>driver.findElementsBy.xpath</a:t>
            </a:r>
            <a:r>
              <a:rPr lang="en-IN" dirty="0"/>
              <a:t>().size();</a:t>
            </a:r>
          </a:p>
          <a:p>
            <a:r>
              <a:rPr lang="en-IN" dirty="0"/>
              <a:t>Syntax of following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F91B-648E-4DC4-A66D-C69CEF63A8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7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0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D2B08F-1E29-4504-A527-63A329CC4BA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C2BBC7-DAF9-4AA8-885F-D2A6E9C020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7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9406AB-3FD5-4A9C-9121-B2A17B828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2" y="-472658"/>
            <a:ext cx="8681032" cy="49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0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9C03D-A215-4822-894A-EAF87BEF2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3" y="613318"/>
            <a:ext cx="11039708" cy="54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1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C6FFF-50C6-496C-89D1-68C402B46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4" y="784044"/>
            <a:ext cx="10694020" cy="48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6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2DB41-8C9A-4702-8D19-0027684C7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6" y="1203767"/>
            <a:ext cx="8161727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07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</TotalTime>
  <Words>94</Words>
  <Application>Microsoft Office PowerPoint</Application>
  <PresentationFormat>Widescreen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Lakkireddy</dc:creator>
  <cp:lastModifiedBy>Sowmya Lakkireddy</cp:lastModifiedBy>
  <cp:revision>8</cp:revision>
  <dcterms:created xsi:type="dcterms:W3CDTF">2017-08-28T01:52:19Z</dcterms:created>
  <dcterms:modified xsi:type="dcterms:W3CDTF">2017-09-21T05:15:20Z</dcterms:modified>
</cp:coreProperties>
</file>