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62BEE-E6F0-4A6A-A301-DE7623773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7D018-6B5A-43AD-9DB0-46EA6A36D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B3893-32E0-4F3D-9F3C-9D1E98BBC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A9A7-FEE4-4D1B-8126-3FEB952C4B18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CA386-F635-4ABC-AD27-4E2C09C1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DD9F8-1FB4-4E88-B1EC-4B0CBBA9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63C0-A3E2-4DB2-A6C1-ABB9B1977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E6065-5C45-4216-A1B4-452AC8EA6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89BFC-811D-47B6-83AC-12D97D594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3F28C-6ADA-4DA2-846C-123869FE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A9A7-FEE4-4D1B-8126-3FEB952C4B18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4C0D5-3B13-48D1-84E4-246B4C85C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52C13-1DF4-4823-B518-259822A9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63C0-A3E2-4DB2-A6C1-ABB9B1977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0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3B3CDA-F378-4ABC-B6DE-2091A327E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0F5A4-27FF-4CB1-9C71-A898D2E16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512E8-4105-488F-90E0-13612060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A9A7-FEE4-4D1B-8126-3FEB952C4B18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E7485-0245-43B4-93A2-5557453B3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56637-C755-4739-A31B-790D34736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63C0-A3E2-4DB2-A6C1-ABB9B1977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6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A9E7-1734-4A03-8FE6-2C8CA17A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34FB8-6945-43EE-A518-A5C87A986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C951E-E229-4F3B-A7E1-FC916C0CA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A9A7-FEE4-4D1B-8126-3FEB952C4B18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9BF72-4D2F-4710-A87A-8EC154BB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DD0AB-5773-4574-85B2-B82D5742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63C0-A3E2-4DB2-A6C1-ABB9B1977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1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F4B64-99E7-4254-9C42-FB7F885B9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444DC-2007-42B6-88F2-7D945A031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9B63B-8D41-4C20-845F-231E69550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A9A7-FEE4-4D1B-8126-3FEB952C4B18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54C29-9549-46C4-A7D2-7048DE223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4F749-A745-48CC-A4F7-823D1D48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63C0-A3E2-4DB2-A6C1-ABB9B1977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9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BDA57-6E0B-4305-9DF4-2D0BB0DA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717CA-45A4-4410-A624-B877E4B78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E4B5B-FB82-4C19-9EB2-F9FA6DC88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9BD88-CC3D-459B-AFEB-98A6B713F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A9A7-FEE4-4D1B-8126-3FEB952C4B18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6B6AB-BEBF-43B5-8ED4-9F6C8711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C2C44-A98B-4ABC-BC37-AE007C087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63C0-A3E2-4DB2-A6C1-ABB9B1977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7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FDA34-BD56-42C4-88BA-8B500ED7A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C0E48-F448-403F-AB1D-55934654F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1CCBE-A059-4187-BEB4-C78F255A5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4E676-6101-4FC0-99F2-2BD364443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1CEB9-8A6F-4EB3-AC72-C66D307E1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E2BCFB-11CC-47D0-AF61-8E4C3952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A9A7-FEE4-4D1B-8126-3FEB952C4B18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F5F527-367E-48C3-887F-BB83EC2A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D64CFA-624F-4D66-A88D-DBDE57BF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63C0-A3E2-4DB2-A6C1-ABB9B1977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4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B8FA3-044E-4117-B597-4A975D16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2A11C-FBB1-48E1-A2BD-C561595B3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A9A7-FEE4-4D1B-8126-3FEB952C4B18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F73CB-06CC-4212-BC9A-4FAF6BD3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35CFF3-80A5-405A-A63B-59986B5A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63C0-A3E2-4DB2-A6C1-ABB9B1977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31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6F5877-C356-4A48-9F38-0BB4492A2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A9A7-FEE4-4D1B-8126-3FEB952C4B18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E11277-7F56-4689-928A-D9AB0ED8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DB129-8368-4443-87B0-030DF60A3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63C0-A3E2-4DB2-A6C1-ABB9B1977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4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460B2-5CB6-436D-BD6D-65B66D2A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E0AA8-31DA-4D89-B428-48A7CFE85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F1C32-3E2E-4559-BD85-68FF7F893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C7891-74CF-4F9E-A56C-B1B20C485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A9A7-FEE4-4D1B-8126-3FEB952C4B18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8C0A7-52E2-46B2-8F35-3D9024A71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FD601-EB79-40FA-A9F6-E39D61D77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63C0-A3E2-4DB2-A6C1-ABB9B1977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3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64FDF-4FBB-476E-A387-3C7D9C10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A750B0-5C3A-4169-A063-EFFB665BC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14284-B921-49F2-9DD0-FE47E4478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02B5F-7724-4907-A982-6200BA73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A9A7-FEE4-4D1B-8126-3FEB952C4B18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AF4FB-FBAE-4401-9662-419637F09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A96B8-58D6-4F4E-96B6-11CB81EC6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63C0-A3E2-4DB2-A6C1-ABB9B1977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C2F181-2B58-4881-9540-5C619F77F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5677F-9A98-44B6-94AB-5133A5535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3B8CF-4A3D-402F-886F-80995FB46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AA9A7-FEE4-4D1B-8126-3FEB952C4B18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4EAA5-A804-4846-A0A9-AACC83258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E3623-B9C9-4BEB-A5E6-8F6556402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463C0-A3E2-4DB2-A6C1-ABB9B1977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2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etpostman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wapi.co/" TargetMode="External"/><Relationship Id="rId2" Type="http://schemas.openxmlformats.org/officeDocument/2006/relationships/hyperlink" Target="https://swapi.co/api/people/1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9FF18E-4FC7-4F7A-ACBC-A6B1B4310640}"/>
              </a:ext>
            </a:extLst>
          </p:cNvPr>
          <p:cNvSpPr txBox="1"/>
          <p:nvPr/>
        </p:nvSpPr>
        <p:spPr>
          <a:xfrm>
            <a:off x="4907902" y="186612"/>
            <a:ext cx="175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POSTMAN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93C638-6AF7-499F-8756-4FDA5F8BEA00}"/>
              </a:ext>
            </a:extLst>
          </p:cNvPr>
          <p:cNvSpPr txBox="1"/>
          <p:nvPr/>
        </p:nvSpPr>
        <p:spPr>
          <a:xfrm>
            <a:off x="443224" y="933061"/>
            <a:ext cx="115279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Postman</a:t>
            </a:r>
            <a:r>
              <a:rPr lang="en-US" dirty="0"/>
              <a:t> is a powerful HTTP client for testing web services.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comes like a google chrome app and addon which is very useful tool for testing webservices which interacts using HTTP API’s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ighlight>
                  <a:srgbClr val="FFFF00"/>
                </a:highlight>
              </a:rPr>
              <a:t>Implementation: </a:t>
            </a:r>
            <a:r>
              <a:rPr lang="en-IN" dirty="0"/>
              <a:t>first install addon on google chrome and then create an account -&gt; you can see the user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Now, we have to enable postman Interceptor which is at top of the page because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00FF00"/>
                </a:highlight>
              </a:rPr>
              <a:t>Postman Interceptor</a:t>
            </a:r>
            <a:r>
              <a:rPr lang="en-US" dirty="0"/>
              <a:t> helps you retrieve cookies and include cookies while sending requests. It can also send headers which are normally restricted by Chrome but are critical for testing APIs. The </a:t>
            </a:r>
            <a:r>
              <a:rPr lang="en-US" b="1" dirty="0"/>
              <a:t>Interceptor</a:t>
            </a:r>
            <a:r>
              <a:rPr lang="en-US" dirty="0"/>
              <a:t> makes this process painless.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71EC12-250D-4F24-B0D2-F6773C284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90" y="3626057"/>
            <a:ext cx="11000791" cy="184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67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D54213-C23A-45E7-A9DA-5C332DCEF3AC}"/>
              </a:ext>
            </a:extLst>
          </p:cNvPr>
          <p:cNvSpPr txBox="1"/>
          <p:nvPr/>
        </p:nvSpPr>
        <p:spPr>
          <a:xfrm>
            <a:off x="419877" y="531845"/>
            <a:ext cx="116372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Now we have 2 things like service </a:t>
            </a:r>
            <a:r>
              <a:rPr lang="en-IN" dirty="0" err="1"/>
              <a:t>EndPoint</a:t>
            </a:r>
            <a:r>
              <a:rPr lang="en-IN" dirty="0"/>
              <a:t> and payload(request which you send in the body)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So, we have to take the endpoint from developer or manager and test it. It will be of diff types like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A) GET – to get some info based on the </a:t>
            </a:r>
            <a:r>
              <a:rPr lang="en-IN" dirty="0" err="1"/>
              <a:t>EndPoint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B) GET – get some info by specifying some parameters to the endpoint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C)POST – to get some details or search something based on our request which we mention in the body of our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ighlight>
                  <a:srgbClr val="FFFF00"/>
                </a:highlight>
              </a:rPr>
              <a:t>Examples:</a:t>
            </a:r>
            <a:r>
              <a:rPr lang="en-IN" dirty="0"/>
              <a:t> GET method for getting menu details. We have supply our end point, GET from drop down and click on send.</a:t>
            </a:r>
          </a:p>
          <a:p>
            <a:r>
              <a:rPr lang="en-IN" dirty="0"/>
              <a:t>     Then we will get response along with status code -200(SUCCESS) and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E8A3CC-DD27-4E76-8DFC-FC68EEAD2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43" y="2840169"/>
            <a:ext cx="10631422" cy="367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99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61A9E3-9572-4A3E-9883-6A16297BBDC9}"/>
              </a:ext>
            </a:extLst>
          </p:cNvPr>
          <p:cNvSpPr txBox="1"/>
          <p:nvPr/>
        </p:nvSpPr>
        <p:spPr>
          <a:xfrm>
            <a:off x="485192" y="363894"/>
            <a:ext cx="111960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Same way we can try for POST – we have to supply end point, POST from drop down and payload which is nothing </a:t>
            </a:r>
          </a:p>
          <a:p>
            <a:r>
              <a:rPr lang="en-IN" dirty="0"/>
              <a:t>     but the body for a message (check raw button and select the type of text).</a:t>
            </a:r>
          </a:p>
          <a:p>
            <a:r>
              <a:rPr lang="en-IN" dirty="0"/>
              <a:t>     </a:t>
            </a:r>
            <a:r>
              <a:rPr lang="en-IN" dirty="0">
                <a:highlight>
                  <a:srgbClr val="FFFF00"/>
                </a:highlight>
              </a:rPr>
              <a:t>Important: here we can validate the response by writing a query in the database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226601-B6CD-4010-A9A5-3E2A960A5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15" y="1334277"/>
            <a:ext cx="11499577" cy="497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7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3A1C34-9AF9-431E-B277-CF9455098E4D}"/>
              </a:ext>
            </a:extLst>
          </p:cNvPr>
          <p:cNvSpPr txBox="1"/>
          <p:nvPr/>
        </p:nvSpPr>
        <p:spPr>
          <a:xfrm>
            <a:off x="4469363" y="345233"/>
            <a:ext cx="13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/>
              <a:t>RestAssured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8DC6FE-D3AB-48EE-A9D5-DA280B51E969}"/>
              </a:ext>
            </a:extLst>
          </p:cNvPr>
          <p:cNvSpPr txBox="1"/>
          <p:nvPr/>
        </p:nvSpPr>
        <p:spPr>
          <a:xfrm>
            <a:off x="671804" y="942392"/>
            <a:ext cx="947541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It is a java library which is used to test Rest API’s. It follows a gherkin format (given, when and then)</a:t>
            </a:r>
          </a:p>
          <a:p>
            <a:r>
              <a:rPr lang="en-IN" dirty="0"/>
              <a:t> which is a BDD style. </a:t>
            </a:r>
          </a:p>
          <a:p>
            <a:r>
              <a:rPr lang="en-IN" dirty="0"/>
              <a:t>Given – setting cookies, setting headers, O </a:t>
            </a:r>
            <a:r>
              <a:rPr lang="en-IN" dirty="0" err="1"/>
              <a:t>Auth</a:t>
            </a:r>
            <a:r>
              <a:rPr lang="en-IN" dirty="0"/>
              <a:t>, providing/adding parameters</a:t>
            </a:r>
          </a:p>
          <a:p>
            <a:r>
              <a:rPr lang="en-IN" dirty="0"/>
              <a:t>When – GET, POST, PUT, DELETE</a:t>
            </a:r>
          </a:p>
          <a:p>
            <a:r>
              <a:rPr lang="en-IN" dirty="0"/>
              <a:t>Then- validating your response</a:t>
            </a:r>
          </a:p>
          <a:p>
            <a:endParaRPr lang="en-IN" dirty="0"/>
          </a:p>
          <a:p>
            <a:r>
              <a:rPr lang="en-IN" dirty="0"/>
              <a:t>Example - </a:t>
            </a:r>
            <a:r>
              <a:rPr lang="en-US" dirty="0">
                <a:hlinkClick r:id="rId2"/>
              </a:rPr>
              <a:t>https://swapi.co/api/people/1</a:t>
            </a:r>
            <a:endParaRPr lang="en-US" dirty="0"/>
          </a:p>
          <a:p>
            <a:r>
              <a:rPr lang="en-IN" dirty="0"/>
              <a:t>H</a:t>
            </a:r>
            <a:r>
              <a:rPr lang="en-US" dirty="0"/>
              <a:t>ere Base URI = </a:t>
            </a:r>
            <a:r>
              <a:rPr lang="en-US" dirty="0">
                <a:hlinkClick r:id="rId3"/>
              </a:rPr>
              <a:t>https://swapi.co</a:t>
            </a:r>
            <a:endParaRPr lang="en-US" dirty="0"/>
          </a:p>
          <a:p>
            <a:r>
              <a:rPr lang="en-IN" dirty="0"/>
              <a:t>          Base path = /</a:t>
            </a:r>
            <a:r>
              <a:rPr lang="en-IN" dirty="0" err="1"/>
              <a:t>api</a:t>
            </a:r>
            <a:endParaRPr lang="en-IN" dirty="0"/>
          </a:p>
          <a:p>
            <a:r>
              <a:rPr lang="en-IN" dirty="0"/>
              <a:t>           resource = /people/1</a:t>
            </a:r>
          </a:p>
          <a:p>
            <a:endParaRPr lang="en-IN" dirty="0"/>
          </a:p>
          <a:p>
            <a:r>
              <a:rPr lang="en-IN" b="1" dirty="0"/>
              <a:t>Important – </a:t>
            </a:r>
          </a:p>
          <a:p>
            <a:r>
              <a:rPr lang="en-US" b="1" dirty="0"/>
              <a:t>Response </a:t>
            </a:r>
            <a:r>
              <a:rPr lang="en-US" b="1" dirty="0" err="1"/>
              <a:t>response</a:t>
            </a:r>
            <a:r>
              <a:rPr lang="en-US" b="1" dirty="0"/>
              <a:t> = given().when().get("/people");</a:t>
            </a:r>
          </a:p>
          <a:p>
            <a:endParaRPr lang="en-IN" dirty="0"/>
          </a:p>
          <a:p>
            <a:r>
              <a:rPr lang="en-IN" dirty="0"/>
              <a:t>H</a:t>
            </a:r>
            <a:r>
              <a:rPr lang="en-US" dirty="0"/>
              <a:t>ere, get method will give you the response object</a:t>
            </a:r>
          </a:p>
        </p:txBody>
      </p:sp>
    </p:spTree>
    <p:extLst>
      <p:ext uri="{BB962C8B-B14F-4D97-AF65-F5344CB8AC3E}">
        <p14:creationId xmlns:p14="http://schemas.microsoft.com/office/powerpoint/2010/main" val="406400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5713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316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Sowmya Lakkireddy</dc:creator>
  <cp:lastModifiedBy>Sowmya Lakkireddy</cp:lastModifiedBy>
  <cp:revision>27</cp:revision>
  <dcterms:created xsi:type="dcterms:W3CDTF">2017-09-05T06:52:39Z</dcterms:created>
  <dcterms:modified xsi:type="dcterms:W3CDTF">2017-10-11T06:07:25Z</dcterms:modified>
</cp:coreProperties>
</file>