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F08868-DB0B-48D5-8C21-E6160CC17784}"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8868-DB0B-48D5-8C21-E6160CC17784}"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8868-DB0B-48D5-8C21-E6160CC17784}"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08868-DB0B-48D5-8C21-E6160CC17784}"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08868-DB0B-48D5-8C21-E6160CC17784}"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F08868-DB0B-48D5-8C21-E6160CC17784}"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F08868-DB0B-48D5-8C21-E6160CC17784}" type="datetimeFigureOut">
              <a:rPr lang="en-US" smtClean="0"/>
              <a:t>17-Sep-21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08868-DB0B-48D5-8C21-E6160CC17784}" type="datetimeFigureOut">
              <a:rPr lang="en-US" smtClean="0"/>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08868-DB0B-48D5-8C21-E6160CC17784}" type="datetimeFigureOut">
              <a:rPr lang="en-US" smtClean="0"/>
              <a:t>17-Sep-21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08868-DB0B-48D5-8C21-E6160CC17784}"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08868-DB0B-48D5-8C21-E6160CC17784}"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018B0-0B26-4B8C-892C-72901BBB90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08868-DB0B-48D5-8C21-E6160CC17784}" type="datetimeFigureOut">
              <a:rPr lang="en-US" smtClean="0"/>
              <a:t>17-Sep-21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018B0-0B26-4B8C-892C-72901BBB907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SARCASM DETECTION ON TWITTER</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solidFill>
                  <a:schemeClr val="tx1"/>
                </a:solidFill>
              </a:rPr>
              <a:t>G.JAYA SRAVANI(180030171)</a:t>
            </a:r>
          </a:p>
          <a:p>
            <a:r>
              <a:rPr lang="en-US" dirty="0" smtClean="0">
                <a:solidFill>
                  <a:schemeClr val="tx1"/>
                </a:solidFill>
              </a:rPr>
              <a:t>V.SOWMYA(180030825)</a:t>
            </a:r>
          </a:p>
          <a:p>
            <a:r>
              <a:rPr lang="en-US" dirty="0" smtClean="0">
                <a:solidFill>
                  <a:schemeClr val="tx1"/>
                </a:solidFill>
              </a:rPr>
              <a:t>GUIDE-N.RAVINDER</a:t>
            </a:r>
          </a:p>
          <a:p>
            <a:r>
              <a:rPr lang="en-US" dirty="0" smtClean="0">
                <a:solidFill>
                  <a:schemeClr val="tx1"/>
                </a:solidFill>
              </a:rPr>
              <a:t>BATCH NUMBER-579</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Rectangle 2"/>
          <p:cNvSpPr/>
          <p:nvPr/>
        </p:nvSpPr>
        <p:spPr>
          <a:xfrm>
            <a:off x="838200" y="1295400"/>
            <a:ext cx="7696200" cy="4893647"/>
          </a:xfrm>
          <a:prstGeom prst="rect">
            <a:avLst/>
          </a:prstGeom>
        </p:spPr>
        <p:txBody>
          <a:bodyPr wrap="square">
            <a:spAutoFit/>
          </a:bodyPr>
          <a:lstStyle/>
          <a:p>
            <a:r>
              <a:rPr lang="en-US" dirty="0" smtClean="0"/>
              <a:t> </a:t>
            </a:r>
            <a:r>
              <a:rPr lang="en-US" sz="2400" dirty="0" smtClean="0"/>
              <a:t>Sarcasm is a sort of sentiment where public expresses their negative emotions using positive word within the text. It is very tough for humans to acknowledge. In this way we show the interest in sarcasm detection of social media text, particularly in tweets. In this paper we study new method pattern based approach for sarcasm detection, and also used behavioral </a:t>
            </a:r>
            <a:r>
              <a:rPr lang="en-US" sz="2400" dirty="0" err="1" smtClean="0"/>
              <a:t>modelling</a:t>
            </a:r>
            <a:r>
              <a:rPr lang="en-US" sz="2400" dirty="0" smtClean="0"/>
              <a:t> approach for effective sarcasm detection by analyzing the content of tweets however by conjoint exploiting the activity traits of users derived from their past activities. By using the various classifiers such as Random Forest, Support Vector Machine (SVM), k Nearest Neighbors (k-NN) and Maximum Entropy, we check the accuracy and performance.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139</Words>
  <Application>Microsoft Office PowerPoint</Application>
  <PresentationFormat>On-screen Show (4:3)</PresentationFormat>
  <Paragraphs>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SARCASM DETECTION ON TWITTER</vt:lpstr>
      <vt:lpstr>ABSTRACT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DETECTION ON TWITTER</dc:title>
  <dc:creator>Personal</dc:creator>
  <cp:lastModifiedBy>Personal</cp:lastModifiedBy>
  <cp:revision>2</cp:revision>
  <dcterms:created xsi:type="dcterms:W3CDTF">2021-09-17T05:59:14Z</dcterms:created>
  <dcterms:modified xsi:type="dcterms:W3CDTF">2021-09-17T06:02:06Z</dcterms:modified>
</cp:coreProperties>
</file>