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645bb296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645bb296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45bb2965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45bb2965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645bb2965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645bb2965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Per capita CO2 emissions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About the co2 emissions in </a:t>
            </a:r>
            <a:r>
              <a:rPr lang="en">
                <a:solidFill>
                  <a:schemeClr val="dk2"/>
                </a:solidFill>
              </a:rPr>
              <a:t>various</a:t>
            </a:r>
            <a:r>
              <a:rPr lang="en">
                <a:solidFill>
                  <a:schemeClr val="dk2"/>
                </a:solidFill>
              </a:rPr>
              <a:t> countries around the globe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Last updated 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24 February 2022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600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Co2 emission per capita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17100" y="1690000"/>
            <a:ext cx="7030500" cy="254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      </a:t>
            </a:r>
            <a:endParaRPr sz="16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Co2 emission per capita =   </a:t>
            </a:r>
            <a:r>
              <a:rPr lang="en" sz="1600" u="sng">
                <a:highlight>
                  <a:schemeClr val="lt2"/>
                </a:highlight>
              </a:rPr>
              <a:t> Amount of  co2 emitted by the country</a:t>
            </a:r>
            <a:endParaRPr sz="16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                                                      Total population of the country</a:t>
            </a:r>
            <a:endParaRPr sz="16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3700" y="74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Co2 emissions around the world for year 2000 and 2011</a:t>
            </a:r>
            <a:endParaRPr sz="1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0" y="572875"/>
            <a:ext cx="7526099" cy="45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450975"/>
            <a:ext cx="70305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The decrease in co2 emissions per capita is due to the increase in use of natural gas and a drop is US economic production during 2007-2009.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