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10" r:id="rId2"/>
    <p:sldMasterId id="2147483822" r:id="rId3"/>
  </p:sldMasterIdLst>
  <p:sldIdLst>
    <p:sldId id="256" r:id="rId4"/>
    <p:sldId id="258"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96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2799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23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26A9D6A-B6B6-4CCE-85BE-43DD322E564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9565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104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26A9D6A-B6B6-4CCE-85BE-43DD322E564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3808352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3610572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7049191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46636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23155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26A9D6A-B6B6-4CCE-85BE-43DD322E564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169666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08040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00489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65116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27457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229435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4859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79211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33038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000600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67318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2191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04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00996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941996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0743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0260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185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850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384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499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A9D6A-B6B6-4CCE-85BE-43DD322E564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3465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26A9D6A-B6B6-4CCE-85BE-43DD322E564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0288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AA2FCAC-B0FC-4561-97A2-3A4896B6BEB0}" type="datetimeFigureOut">
              <a:rPr lang="en-US" smtClean="0"/>
              <a:t>4/10/2020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26A9D6A-B6B6-4CCE-85BE-43DD322E564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830491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92500" lnSpcReduction="20000"/>
          </a:bodyPr>
          <a:lstStyle/>
          <a:p>
            <a:endParaRPr lang="en-US" dirty="0"/>
          </a:p>
          <a:p>
            <a:pPr algn="r"/>
            <a:r>
              <a:rPr lang="en-US" b="1" dirty="0"/>
              <a:t> </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br>
              <a:rPr lang="en-US" b="1" dirty="0"/>
            </a:br>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82079" y="2181225"/>
            <a:ext cx="3227841" cy="367823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2947987" y="2796381"/>
            <a:ext cx="6296025" cy="2447925"/>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ABSTRACT</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Scarborough. This contractor provides places such as: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ABSTRACT</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ABSTRACT</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pPr marL="0" indent="0">
              <a:buNone/>
            </a:pPr>
            <a:r>
              <a:rPr lang="en-US" b="1" dirty="0"/>
              <a:t> </a:t>
            </a:r>
          </a:p>
          <a:p>
            <a:pPr marL="0" indent="0">
              <a:buNone/>
            </a:pPr>
            <a:r>
              <a:rPr lang="en-US" b="1" dirty="0"/>
              <a:t>After finding out the list of </a:t>
            </a:r>
            <a:r>
              <a:rPr lang="en-US" b="1" dirty="0" err="1"/>
              <a:t>neighbourhood</a:t>
            </a:r>
            <a:r>
              <a:rPr lang="en-US" b="1" dirty="0"/>
              <a:t> the foursquare API was connected to gather information about venues inside each and every neighborhood. For each neighborhood, we have chosen the radius to be 1000 meter. It means that we have asked Foursquare to find venues that are at most 1000 meter far from the center of the neighborhood. </a:t>
            </a:r>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pPr marL="0" indent="0">
              <a:buNone/>
            </a:pPr>
            <a:endParaRPr lang="en-US" b="1" dirty="0"/>
          </a:p>
          <a:p>
            <a:pPr marL="0" indent="0">
              <a:buNone/>
            </a:pPr>
            <a:endParaRPr lang="en-US" b="1" dirty="0"/>
          </a:p>
          <a:p>
            <a:pPr marL="0" indent="0">
              <a:buNone/>
            </a:pPr>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pPr marL="0" indent="0">
              <a:buNone/>
            </a:pPr>
            <a:endParaRPr lang="en-US" b="1" dirty="0"/>
          </a:p>
          <a:p>
            <a:pPr marL="0" indent="0">
              <a:buNone/>
            </a:pPr>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3274816"/>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Gallery</Template>
  <TotalTime>319</TotalTime>
  <Words>546</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 DARLING</vt:lpstr>
      <vt:lpstr>Arial</vt:lpstr>
      <vt:lpstr>Gill Sans MT</vt:lpstr>
      <vt:lpstr>Impact</vt:lpstr>
      <vt:lpstr>Tw Cen MT</vt:lpstr>
      <vt:lpstr>Tw Cen MT Condensed</vt:lpstr>
      <vt:lpstr>Wingdings 2</vt:lpstr>
      <vt:lpstr>Wingdings 3</vt:lpstr>
      <vt:lpstr>Integral</vt:lpstr>
      <vt:lpstr>Badge</vt:lpstr>
      <vt:lpstr>Dividend</vt:lpstr>
      <vt:lpstr>A Recommender System for Groceries Contractor</vt:lpstr>
      <vt:lpstr>ABSTRACT</vt:lpstr>
      <vt:lpstr>ABSTRACT</vt:lpstr>
      <vt:lpstr>ABSTRACT</vt:lpstr>
      <vt:lpstr>Main Article</vt:lpstr>
      <vt:lpstr>Main Article</vt:lpstr>
      <vt:lpstr>Main Article</vt:lpstr>
      <vt:lpstr>Main Article</vt:lpstr>
      <vt:lpstr>Main Article</vt:lpstr>
      <vt:lpstr>PowerPoint Presentation</vt:lpstr>
      <vt:lpstr>Main Article</vt:lpstr>
      <vt:lpstr> 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 </cp:lastModifiedBy>
  <cp:revision>12</cp:revision>
  <dcterms:created xsi:type="dcterms:W3CDTF">2018-09-09T09:14:01Z</dcterms:created>
  <dcterms:modified xsi:type="dcterms:W3CDTF">2020-04-10T11:23:31Z</dcterms:modified>
</cp:coreProperties>
</file>