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9D8E-C927-4B07-A349-065F81F8B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A2F4E-33D3-424A-8A99-BBCAA2170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FC9D-13AE-4765-938A-93BEDD17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8B07-4BD1-468B-BE64-B83A605C025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AF4B-646A-45B9-9C02-2673FF87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D7B42-0D63-4870-8E15-A7CA8C61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BF1-1410-464F-AE71-B675FD39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9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A33C-62CF-4BB5-B0EB-C2E247E6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F0E1D-728B-4151-B622-47B2B0EF0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76B85-B0D0-42F5-90B6-88162181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8B07-4BD1-468B-BE64-B83A605C025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B5AD-273C-431C-89EA-8A9396BE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92B3-F3FB-4322-96E1-DD360EF6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BF1-1410-464F-AE71-B675FD39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3040B-312B-4726-8DD5-0490B3006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267D1-3E9C-412B-9947-9846F0781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C17B-8A05-4C87-918F-456E6854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8B07-4BD1-468B-BE64-B83A605C025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7C95-F315-47EE-9268-A7F6FA45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7C4B5-FB92-48F2-AB23-05EEC102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BF1-1410-464F-AE71-B675FD39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2625-BAAF-4966-B0B6-D465BBE0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85D1-0913-4D08-B419-95B40526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96C3-7FAD-4EC5-A857-C1031798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8B07-4BD1-468B-BE64-B83A605C025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4C841-113A-4707-99C4-FCDBB689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C09A-7264-488C-B3CE-E05E039B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BF1-1410-464F-AE71-B675FD39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1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0861-6222-4E1A-AF4B-4F085209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E991D-1144-480A-ABAC-BB84BE973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C660-D9C8-426C-980A-83A3A50E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8B07-4BD1-468B-BE64-B83A605C025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904F-E59B-44EA-A514-9AE44A1F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A0003-A5D7-4221-A6B4-60192157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BF1-1410-464F-AE71-B675FD39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1186-D7A4-43FE-A25D-836A723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07A7-F607-4FF6-B4CB-B49697610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FF45E-90CE-43D7-B367-B88F544F1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08902-B4BA-48C1-9AB5-8CF167F5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8B07-4BD1-468B-BE64-B83A605C025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CD770-6F0A-473E-936B-46ABB9F0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C9B3F-5A62-4E61-898E-18B2F0FE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BF1-1410-464F-AE71-B675FD39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0D9D-6323-4983-A384-D647E746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E9227-A21D-4D11-9AEA-D15FC809E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70DA5-CC8A-499C-8443-EEF386A10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BBC0A-CBB9-46C1-80A4-73F7D9DA2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1C3B6-BCCB-434E-BE3E-728DE5CCF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012F9-E21F-499F-A6A4-3222F8AC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8B07-4BD1-468B-BE64-B83A605C025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A1E2F-8A97-4130-B09E-C71DF4A8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A1FE5-85F7-428B-BFD0-6FAE6336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BF1-1410-464F-AE71-B675FD39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7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C6EA-C8A8-4746-869A-DC6FAB59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7E6CF-4CF6-4820-B2D8-BE48BCD5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8B07-4BD1-468B-BE64-B83A605C025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860D7-2FE4-4BAE-9E62-0D090A71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99310-CB86-4C0A-8049-CD8009F9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BF1-1410-464F-AE71-B675FD39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35B43-79A5-44FB-8581-B44D9EB3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8B07-4BD1-468B-BE64-B83A605C025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FAD68-45B1-47BB-95AF-6CD0768B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C1A85-DC72-431F-B0C1-977EC0B9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BF1-1410-464F-AE71-B675FD39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7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C252-0CF2-44E3-965C-4F1B348B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ABC9-C89D-401A-B471-ADAEBE11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5EE04-904C-4438-8246-9A3114B89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075E2-4550-4313-81A7-432CF8A0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8B07-4BD1-468B-BE64-B83A605C025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B05B1-7EF6-4377-8E9E-19946443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2053-F222-4549-8B27-BC26E171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BF1-1410-464F-AE71-B675FD39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41BC-901C-4A07-B873-ED0638A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54EE8-5A06-4AAF-ABD3-83B1DD958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078B5-551A-4228-93F6-F971AC822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BAE8F-F7B0-4793-92D4-57E94299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8B07-4BD1-468B-BE64-B83A605C025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C374-DC91-4EF6-902B-50057529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54B08-1481-4503-B5F6-8EE06CE7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BF1-1410-464F-AE71-B675FD39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2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BD052-FACB-4720-A028-FEF1F7E2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290E1-FE8E-4EB2-835B-66331E62E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C8BDC-D16D-4694-9D41-C7AC12132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D8B07-4BD1-468B-BE64-B83A605C025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15523-AE1E-4135-ACFB-8215F6818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5E41-DA26-4896-BAAC-E5ADCB0D4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4BF1-1410-464F-AE71-B675FD39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2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6331BF-F0AE-4136-BB7C-5DA7CB61D587}"/>
              </a:ext>
            </a:extLst>
          </p:cNvPr>
          <p:cNvSpPr/>
          <p:nvPr/>
        </p:nvSpPr>
        <p:spPr>
          <a:xfrm>
            <a:off x="207145" y="374899"/>
            <a:ext cx="116267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-apple-system"/>
              </a:rPr>
              <a:t>Introduction</a:t>
            </a:r>
          </a:p>
          <a:p>
            <a:r>
              <a:rPr lang="en-US" b="0" i="0" dirty="0">
                <a:effectLst/>
                <a:latin typeface="-apple-system"/>
              </a:rPr>
              <a:t>Analyzing and understanding prices of shoes based brands, colors, category.</a:t>
            </a:r>
          </a:p>
          <a:p>
            <a:endParaRPr lang="en-US" b="1" i="0" dirty="0">
              <a:effectLst/>
              <a:latin typeface="-apple-system"/>
            </a:endParaRPr>
          </a:p>
          <a:p>
            <a:endParaRPr lang="en-US" b="1" dirty="0">
              <a:latin typeface="-apple-system"/>
            </a:endParaRPr>
          </a:p>
          <a:p>
            <a:r>
              <a:rPr lang="en-US" b="1" i="0" dirty="0">
                <a:effectLst/>
                <a:latin typeface="-apple-system"/>
              </a:rPr>
              <a:t>Who would be interested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Retailers who plan to stock some shoes based on price, category, colors</a:t>
            </a:r>
            <a:endParaRPr lang="en-US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Buyers who want to understand which brands go on sale more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Manufacturers who want to understand new markets</a:t>
            </a:r>
          </a:p>
          <a:p>
            <a:endParaRPr lang="en-US" b="1" i="0" dirty="0">
              <a:effectLst/>
              <a:latin typeface="-apple-system"/>
            </a:endParaRPr>
          </a:p>
          <a:p>
            <a:r>
              <a:rPr lang="en-US" b="1" i="0" dirty="0">
                <a:effectLst/>
                <a:latin typeface="-apple-system"/>
              </a:rPr>
              <a:t>Data</a:t>
            </a:r>
          </a:p>
          <a:p>
            <a:r>
              <a:rPr lang="en-US" b="0" i="0" dirty="0">
                <a:effectLst/>
                <a:latin typeface="-apple-system"/>
              </a:rPr>
              <a:t>Datafiniti_Womens_Shoes1 is a dataset that consists of - different brands, </a:t>
            </a:r>
            <a:r>
              <a:rPr lang="en-US" dirty="0">
                <a:latin typeface="-apple-system"/>
              </a:rPr>
              <a:t>al</a:t>
            </a:r>
            <a:r>
              <a:rPr lang="en-US" b="0" i="0" dirty="0">
                <a:effectLst/>
                <a:latin typeface="-apple-system"/>
              </a:rPr>
              <a:t>ong with their color, name of the shoe, price maximum, price minimum, whether its on sale or not , Category</a:t>
            </a:r>
          </a:p>
          <a:p>
            <a:pPr marL="285750" indent="-285750">
              <a:buFontTx/>
              <a:buChar char="-"/>
            </a:pPr>
            <a:endParaRPr lang="en-US" dirty="0">
              <a:latin typeface="-apple-system"/>
            </a:endParaRPr>
          </a:p>
          <a:p>
            <a:pPr marL="285750" indent="-285750">
              <a:buFontTx/>
              <a:buChar char="-"/>
            </a:pPr>
            <a:endParaRPr lang="en-US" b="0" i="0" dirty="0">
              <a:effectLst/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A346A-790E-4C31-9AEC-D43DCDB91B6E}"/>
              </a:ext>
            </a:extLst>
          </p:cNvPr>
          <p:cNvSpPr/>
          <p:nvPr/>
        </p:nvSpPr>
        <p:spPr>
          <a:xfrm>
            <a:off x="207145" y="3885083"/>
            <a:ext cx="113160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Methodology</a:t>
            </a:r>
          </a:p>
          <a:p>
            <a:r>
              <a:rPr lang="en-US" dirty="0"/>
              <a:t>This dataset will be analyzed to answer the following questions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average price of each distinct brand listed?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prices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 for different category of shoes and how many brands of shoes do we have in a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price distribution based on the color of the shoes?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brand and category have sales?</a:t>
            </a:r>
          </a:p>
        </p:txBody>
      </p:sp>
    </p:spTree>
    <p:extLst>
      <p:ext uri="{BB962C8B-B14F-4D97-AF65-F5344CB8AC3E}">
        <p14:creationId xmlns:p14="http://schemas.microsoft.com/office/powerpoint/2010/main" val="425383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C309-EC06-45CC-AF5B-350E5664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78" y="365126"/>
            <a:ext cx="10515600" cy="620295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br>
              <a:rPr lang="en-US" sz="2000" dirty="0"/>
            </a:br>
            <a:r>
              <a:rPr lang="en-US" sz="2000" dirty="0"/>
              <a:t>What is the average price of each distinct brand listed?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F38C0-BAE0-4881-A054-E54A74F0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33" y="1362214"/>
            <a:ext cx="10093403" cy="4676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9277CC-0AEE-438C-9E38-390206512CB5}"/>
              </a:ext>
            </a:extLst>
          </p:cNvPr>
          <p:cNvSpPr/>
          <p:nvPr/>
        </p:nvSpPr>
        <p:spPr>
          <a:xfrm>
            <a:off x="517378" y="6181675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Observation: Red Wing is the most expensive followed by a bunch of other brands in the 2-10 rank</a:t>
            </a:r>
          </a:p>
        </p:txBody>
      </p:sp>
    </p:spTree>
    <p:extLst>
      <p:ext uri="{BB962C8B-B14F-4D97-AF65-F5344CB8AC3E}">
        <p14:creationId xmlns:p14="http://schemas.microsoft.com/office/powerpoint/2010/main" val="28543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7A97-0F82-4D9D-9F38-0C9AA444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669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Which category and price ranges have more brands of shoes than others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3C095-5AEE-443F-80D2-5D8C2E13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065890"/>
            <a:ext cx="8829675" cy="36701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583511-6C23-426F-9876-D98F55F991AB}"/>
              </a:ext>
            </a:extLst>
          </p:cNvPr>
          <p:cNvSpPr/>
          <p:nvPr/>
        </p:nvSpPr>
        <p:spPr>
          <a:xfrm>
            <a:off x="713172" y="4736044"/>
            <a:ext cx="113338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</a:t>
            </a:r>
          </a:p>
          <a:p>
            <a:r>
              <a:rPr lang="en-US" dirty="0"/>
              <a:t>There are a lot of athletic shoe brands in the $25-$150 range , there are a lot of brands in the boots category in the $25-$150 range . </a:t>
            </a:r>
          </a:p>
          <a:p>
            <a:endParaRPr lang="en-US" dirty="0"/>
          </a:p>
          <a:p>
            <a:r>
              <a:rPr lang="en-US" b="1" dirty="0"/>
              <a:t>Observation</a:t>
            </a:r>
          </a:p>
          <a:p>
            <a:r>
              <a:rPr lang="en-US" dirty="0"/>
              <a:t>There is an opportunity to cut down on some of the casual shoe lines give there are so many</a:t>
            </a:r>
          </a:p>
          <a:p>
            <a:r>
              <a:rPr lang="en-US" dirty="0"/>
              <a:t>There is also an opportunity to have more athletic shoes  in $25-$50 range</a:t>
            </a:r>
          </a:p>
        </p:txBody>
      </p:sp>
    </p:spTree>
    <p:extLst>
      <p:ext uri="{BB962C8B-B14F-4D97-AF65-F5344CB8AC3E}">
        <p14:creationId xmlns:p14="http://schemas.microsoft.com/office/powerpoint/2010/main" val="115517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2C22D-3A85-4E0A-A213-F9EDFE15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81" y="1033408"/>
            <a:ext cx="7753350" cy="38990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2513DF-2A75-4EDF-8649-A9592FEECD74}"/>
              </a:ext>
            </a:extLst>
          </p:cNvPr>
          <p:cNvSpPr/>
          <p:nvPr/>
        </p:nvSpPr>
        <p:spPr>
          <a:xfrm>
            <a:off x="628835" y="387077"/>
            <a:ext cx="1011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the Nike brand, what is the price distribution based on color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FAE56-1F91-435F-B183-BC1043D1466A}"/>
              </a:ext>
            </a:extLst>
          </p:cNvPr>
          <p:cNvSpPr/>
          <p:nvPr/>
        </p:nvSpPr>
        <p:spPr>
          <a:xfrm>
            <a:off x="757560" y="4531930"/>
            <a:ext cx="118220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Observation</a:t>
            </a:r>
            <a:r>
              <a:rPr lang="en-US" dirty="0"/>
              <a:t> </a:t>
            </a:r>
          </a:p>
          <a:p>
            <a:r>
              <a:rPr lang="en-US" dirty="0"/>
              <a:t>For Nike brand, which is an </a:t>
            </a:r>
            <a:r>
              <a:rPr lang="en-US" dirty="0" err="1"/>
              <a:t>atheletic</a:t>
            </a:r>
            <a:r>
              <a:rPr lang="en-US" dirty="0"/>
              <a:t> brand , gray and brown seems to have the least price variation and black shoes have the greatest variation</a:t>
            </a:r>
          </a:p>
          <a:p>
            <a:r>
              <a:rPr lang="en-US" dirty="0"/>
              <a:t>The price of white shoes are generally lower than black shoes</a:t>
            </a:r>
          </a:p>
          <a:p>
            <a:endParaRPr lang="en-US" dirty="0"/>
          </a:p>
          <a:p>
            <a:r>
              <a:rPr lang="en-US" b="1" dirty="0"/>
              <a:t>Recommendation</a:t>
            </a:r>
          </a:p>
          <a:p>
            <a:r>
              <a:rPr lang="en-US" dirty="0"/>
              <a:t>If a new shoe line is started, </a:t>
            </a:r>
            <a:r>
              <a:rPr lang="en-US" dirty="0" err="1"/>
              <a:t>i</a:t>
            </a:r>
            <a:r>
              <a:rPr lang="en-US" dirty="0"/>
              <a:t> recommend either gray or brown shoes instead of white shoes</a:t>
            </a:r>
          </a:p>
        </p:txBody>
      </p:sp>
    </p:spTree>
    <p:extLst>
      <p:ext uri="{BB962C8B-B14F-4D97-AF65-F5344CB8AC3E}">
        <p14:creationId xmlns:p14="http://schemas.microsoft.com/office/powerpoint/2010/main" val="370530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8DD8-DD40-4E02-95CC-FC306111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Which brands go on sale more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0D2F3-BE26-4AFE-B584-99DA7677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4" y="1305018"/>
            <a:ext cx="6979050" cy="523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7AAFB6-84E5-403E-B7D0-3F57A7E4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63" y="1254124"/>
            <a:ext cx="4833937" cy="24511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BA4072-3E76-433C-B787-9DA67B3AA8EB}"/>
              </a:ext>
            </a:extLst>
          </p:cNvPr>
          <p:cNvSpPr/>
          <p:nvPr/>
        </p:nvSpPr>
        <p:spPr>
          <a:xfrm>
            <a:off x="7358063" y="4120615"/>
            <a:ext cx="48339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Result</a:t>
            </a:r>
            <a:endParaRPr lang="en-US" sz="1400" dirty="0"/>
          </a:p>
          <a:p>
            <a:r>
              <a:rPr lang="en-US" sz="1400" dirty="0"/>
              <a:t>The result shows Athletic shoes, boots and casual shoes go on sale more often</a:t>
            </a:r>
          </a:p>
          <a:p>
            <a:endParaRPr lang="en-US" sz="1400" dirty="0"/>
          </a:p>
          <a:p>
            <a:r>
              <a:rPr lang="en-US" sz="1400" dirty="0"/>
              <a:t>Observation</a:t>
            </a:r>
          </a:p>
          <a:p>
            <a:r>
              <a:rPr lang="en-US" sz="1400" dirty="0"/>
              <a:t>With so many brands of shoes in athletic and boots category, it is no surprise that they go on sale.</a:t>
            </a:r>
          </a:p>
          <a:p>
            <a:r>
              <a:rPr lang="en-US" sz="1400" dirty="0"/>
              <a:t>As for casual shoes, most of the shoes in the $25-$50 range go on sale given there are so many brands</a:t>
            </a:r>
          </a:p>
        </p:txBody>
      </p:sp>
    </p:spTree>
    <p:extLst>
      <p:ext uri="{BB962C8B-B14F-4D97-AF65-F5344CB8AC3E}">
        <p14:creationId xmlns:p14="http://schemas.microsoft.com/office/powerpoint/2010/main" val="193670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386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Methodology What is the average price of each distinct brand listed?</vt:lpstr>
      <vt:lpstr>Question Which category and price ranges have more brands of shoes than others </vt:lpstr>
      <vt:lpstr>PowerPoint Presentation</vt:lpstr>
      <vt:lpstr>Question Which brands go on sale more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Srinivasan</dc:creator>
  <cp:lastModifiedBy>Sowmya Srinivasan</cp:lastModifiedBy>
  <cp:revision>7</cp:revision>
  <dcterms:created xsi:type="dcterms:W3CDTF">2019-07-18T21:46:16Z</dcterms:created>
  <dcterms:modified xsi:type="dcterms:W3CDTF">2019-07-18T23:07:52Z</dcterms:modified>
</cp:coreProperties>
</file>