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78BC-2EC9-4F86-9FDF-B889A706DCB7}" type="datetimeFigureOut">
              <a:rPr lang="en-US" smtClean="0"/>
              <a:t>6/16/2018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C8F7-0B66-4358-8F93-24EB45E99DB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78BC-2EC9-4F86-9FDF-B889A706DCB7}" type="datetimeFigureOut">
              <a:rPr lang="en-US" smtClean="0"/>
              <a:t>6/16/2018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C8F7-0B66-4358-8F93-24EB45E99DB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78BC-2EC9-4F86-9FDF-B889A706DCB7}" type="datetimeFigureOut">
              <a:rPr lang="en-US" smtClean="0"/>
              <a:t>6/16/2018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C8F7-0B66-4358-8F93-24EB45E99DB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78BC-2EC9-4F86-9FDF-B889A706DCB7}" type="datetimeFigureOut">
              <a:rPr lang="en-US" smtClean="0"/>
              <a:t>6/16/2018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C8F7-0B66-4358-8F93-24EB45E99DB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78BC-2EC9-4F86-9FDF-B889A706DCB7}" type="datetimeFigureOut">
              <a:rPr lang="en-US" smtClean="0"/>
              <a:t>6/16/2018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C8F7-0B66-4358-8F93-24EB45E99DB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78BC-2EC9-4F86-9FDF-B889A706DCB7}" type="datetimeFigureOut">
              <a:rPr lang="en-US" smtClean="0"/>
              <a:t>6/16/2018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C8F7-0B66-4358-8F93-24EB45E99DB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78BC-2EC9-4F86-9FDF-B889A706DCB7}" type="datetimeFigureOut">
              <a:rPr lang="en-US" smtClean="0"/>
              <a:t>6/16/2018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C8F7-0B66-4358-8F93-24EB45E99DB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78BC-2EC9-4F86-9FDF-B889A706DCB7}" type="datetimeFigureOut">
              <a:rPr lang="en-US" smtClean="0"/>
              <a:t>6/16/2018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C8F7-0B66-4358-8F93-24EB45E99DB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78BC-2EC9-4F86-9FDF-B889A706DCB7}" type="datetimeFigureOut">
              <a:rPr lang="en-US" smtClean="0"/>
              <a:t>6/16/2018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C8F7-0B66-4358-8F93-24EB45E99DB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78BC-2EC9-4F86-9FDF-B889A706DCB7}" type="datetimeFigureOut">
              <a:rPr lang="en-US" smtClean="0"/>
              <a:t>6/16/2018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C8F7-0B66-4358-8F93-24EB45E99DB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78BC-2EC9-4F86-9FDF-B889A706DCB7}" type="datetimeFigureOut">
              <a:rPr lang="en-US" smtClean="0"/>
              <a:t>6/16/2018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C8F7-0B66-4358-8F93-24EB45E99DB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B78BC-2EC9-4F86-9FDF-B889A706DCB7}" type="datetimeFigureOut">
              <a:rPr lang="en-US" smtClean="0"/>
              <a:t>6/16/2018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7C8F7-0B66-4358-8F93-24EB45E99DB6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000232" y="5105400"/>
            <a:ext cx="6400800" cy="1752600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Sowmya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Surampalli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8" name="Picture 7" descr="Git-Logo-2Colo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74" y="2285992"/>
            <a:ext cx="4286280" cy="17898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Version Control System</a:t>
            </a:r>
          </a:p>
          <a:p>
            <a:r>
              <a:rPr lang="en-US" dirty="0" smtClean="0"/>
              <a:t>Features of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Advantages </a:t>
            </a:r>
          </a:p>
          <a:p>
            <a:r>
              <a:rPr lang="en-US" dirty="0" smtClean="0"/>
              <a:t>Disadvantages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Version Control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Version control allows us to maintain all phases of development in the software.</a:t>
            </a:r>
          </a:p>
          <a:p>
            <a:r>
              <a:rPr lang="en-US" dirty="0" smtClean="0"/>
              <a:t>Useful when teams or people work collaboratively on a project.</a:t>
            </a:r>
          </a:p>
          <a:p>
            <a:r>
              <a:rPr lang="en-US" dirty="0" smtClean="0"/>
              <a:t>We can track the changes made in the project.</a:t>
            </a:r>
          </a:p>
          <a:p>
            <a:r>
              <a:rPr lang="en-US" dirty="0" smtClean="0"/>
              <a:t>Upon an unsuccessful move in the project, older version can be reloaded.</a:t>
            </a:r>
          </a:p>
          <a:p>
            <a:r>
              <a:rPr lang="en-US" dirty="0" smtClean="0"/>
              <a:t>DVCS support asynchronous collaboration from any time zone.</a:t>
            </a:r>
          </a:p>
          <a:p>
            <a:r>
              <a:rPr lang="en-US" dirty="0" smtClean="0"/>
              <a:t>DVCS doesn’t require constant connection to the central repository.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</a:t>
            </a:r>
            <a:r>
              <a:rPr lang="en-US" dirty="0" err="1" smtClean="0"/>
              <a:t>Git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Branch Work Flow: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Can branch the project to work on and can merge the new features</a:t>
            </a:r>
          </a:p>
          <a:p>
            <a:r>
              <a:rPr lang="en-US" dirty="0" smtClean="0"/>
              <a:t>Distributed Development: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Supports teams to work on a project remotely and then synchronize the project.</a:t>
            </a:r>
          </a:p>
          <a:p>
            <a:r>
              <a:rPr lang="en-US" dirty="0" smtClean="0"/>
              <a:t>Pull requests: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IN" dirty="0"/>
              <a:t>A pull request is a way to ask another developer to merge one of your branches into their repository.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</a:t>
            </a:r>
            <a:r>
              <a:rPr lang="en-US" dirty="0" err="1" smtClean="0"/>
              <a:t>Git</a:t>
            </a:r>
            <a:r>
              <a:rPr lang="en-US" dirty="0" smtClean="0"/>
              <a:t>- Cont.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Community: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Git</a:t>
            </a:r>
            <a:r>
              <a:rPr lang="en-US" dirty="0" smtClean="0"/>
              <a:t> is usually famous for open source projects. Anyone can clone the project and make necessary improvements to it.</a:t>
            </a:r>
          </a:p>
          <a:p>
            <a:r>
              <a:rPr lang="en-US" dirty="0" smtClean="0"/>
              <a:t>Faster release cycle: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Developers</a:t>
            </a:r>
            <a:r>
              <a:rPr lang="en-IN" dirty="0" smtClean="0"/>
              <a:t> </a:t>
            </a:r>
            <a:r>
              <a:rPr lang="en-IN" dirty="0"/>
              <a:t>are encouraged to share smaller changes more </a:t>
            </a:r>
            <a:r>
              <a:rPr lang="en-IN" dirty="0" smtClean="0"/>
              <a:t>frequently thus supporting agility.</a:t>
            </a:r>
            <a:r>
              <a:rPr lang="en-IN" dirty="0"/>
              <a:t> 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Distributed model</a:t>
            </a:r>
          </a:p>
          <a:p>
            <a:r>
              <a:rPr lang="en-US" dirty="0" smtClean="0"/>
              <a:t>Easy branching and merging</a:t>
            </a:r>
          </a:p>
          <a:p>
            <a:r>
              <a:rPr lang="en-US" dirty="0" smtClean="0"/>
              <a:t>Flexible workflow</a:t>
            </a:r>
          </a:p>
          <a:p>
            <a:r>
              <a:rPr lang="en-US" dirty="0" smtClean="0"/>
              <a:t>Assured data integrity</a:t>
            </a:r>
          </a:p>
          <a:p>
            <a:r>
              <a:rPr lang="en-US" dirty="0" smtClean="0"/>
              <a:t>Fast</a:t>
            </a:r>
          </a:p>
          <a:p>
            <a:r>
              <a:rPr lang="en-US" dirty="0" smtClean="0"/>
              <a:t>Difference in staging and committing</a:t>
            </a:r>
          </a:p>
          <a:p>
            <a:r>
              <a:rPr lang="en-US" dirty="0" smtClean="0"/>
              <a:t>Data redundancy and replication</a:t>
            </a:r>
          </a:p>
          <a:p>
            <a:r>
              <a:rPr lang="en-IN" dirty="0"/>
              <a:t>Only one.git directory per repository</a:t>
            </a:r>
          </a:p>
          <a:p>
            <a:r>
              <a:rPr lang="en-IN" dirty="0"/>
              <a:t>Superior disk utilization and network performance</a:t>
            </a:r>
          </a:p>
          <a:p>
            <a:r>
              <a:rPr lang="en-IN" dirty="0"/>
              <a:t>Collaboration friendly</a:t>
            </a:r>
          </a:p>
          <a:p>
            <a:r>
              <a:rPr lang="en-IN" dirty="0"/>
              <a:t>Any sort of projects can use GIT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Tough to learn</a:t>
            </a:r>
          </a:p>
          <a:p>
            <a:r>
              <a:rPr lang="en-IN" dirty="0"/>
              <a:t>Git is less preferred for handling extremely large files or frequently changing binary files </a:t>
            </a:r>
            <a:r>
              <a:rPr lang="en-IN" dirty="0" smtClean="0"/>
              <a:t>.</a:t>
            </a:r>
            <a:endParaRPr lang="en-US" dirty="0" smtClean="0"/>
          </a:p>
          <a:p>
            <a:r>
              <a:rPr lang="en-IN" dirty="0"/>
              <a:t>GIT does not support ‘commits’ across multiple branches or tags.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smtClean="0"/>
          </a:p>
          <a:p>
            <a:pPr algn="ctr">
              <a:buNone/>
            </a:pPr>
            <a:r>
              <a:rPr lang="en-US" smtClean="0"/>
              <a:t>Thank you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174</Words>
  <Application>Microsoft Office PowerPoint</Application>
  <PresentationFormat>On-screen Show (4:3)</PresentationFormat>
  <Paragraphs>45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Contents</vt:lpstr>
      <vt:lpstr>Distributed Version Control System</vt:lpstr>
      <vt:lpstr>Features of Git</vt:lpstr>
      <vt:lpstr>Features of Git- Cont.</vt:lpstr>
      <vt:lpstr>Advantages</vt:lpstr>
      <vt:lpstr>Disadvantages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hik</dc:creator>
  <cp:lastModifiedBy>hik</cp:lastModifiedBy>
  <cp:revision>1</cp:revision>
  <dcterms:created xsi:type="dcterms:W3CDTF">2018-06-16T04:20:15Z</dcterms:created>
  <dcterms:modified xsi:type="dcterms:W3CDTF">2018-06-16T10:59:33Z</dcterms:modified>
</cp:coreProperties>
</file>