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21"/>
  </p:notesMasterIdLst>
  <p:sldIdLst>
    <p:sldId id="256" r:id="rId2"/>
    <p:sldId id="257" r:id="rId3"/>
    <p:sldId id="265" r:id="rId4"/>
    <p:sldId id="268" r:id="rId5"/>
    <p:sldId id="258" r:id="rId6"/>
    <p:sldId id="260" r:id="rId7"/>
    <p:sldId id="280" r:id="rId8"/>
    <p:sldId id="281" r:id="rId9"/>
    <p:sldId id="282" r:id="rId10"/>
    <p:sldId id="272" r:id="rId11"/>
    <p:sldId id="263" r:id="rId12"/>
    <p:sldId id="277" r:id="rId13"/>
    <p:sldId id="273" r:id="rId14"/>
    <p:sldId id="274" r:id="rId15"/>
    <p:sldId id="279" r:id="rId16"/>
    <p:sldId id="275" r:id="rId17"/>
    <p:sldId id="276" r:id="rId18"/>
    <p:sldId id="27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6A049-BFC5-4E55-BE9C-6DC1F17A30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FBA-6AC4-4EF9-8B05-F12AB7AD4B9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8126-4BC0-42DB-BDCA-6F965BADDF2B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93BB-FC74-4159-AF79-76954A0C9FD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EC31-3D4C-4186-9776-B6A176B6484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05C5-D32D-4DAF-AE77-60DA263ED08C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266-72AB-4887-ABE6-F06C952B7C3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0145-CD41-461F-9475-5D3675A7584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EEE6-A125-4C33-B890-7EAB7EA4B5B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DD3-A4CA-460A-B5FB-DFC04BD78E0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68FE-24A3-4A16-8AFE-7902609B744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67BA-15BE-4770-8164-0A3D762382AF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75DF-6AA8-46F8-9F48-6DC7398C6208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CB8-69DC-4D29-AC4E-D0691A3A7475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B64B-DFCD-4C85-A6A1-BEDEB14A5648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5180-1786-4E9E-933F-F480601FEED6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7981-0670-49B8-96F7-49C72095D7E7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BC57-5731-43E5-98D1-AC28BA3B383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158" y="2260316"/>
            <a:ext cx="10921430" cy="29589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01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Charles Badami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Course: 44691-01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51" y="6862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18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Mobile Screens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3D5A0B-D5B3-4C59-978E-7048CE4E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6" y="1219769"/>
            <a:ext cx="2495550" cy="451051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B6CDD-03BD-4BB6-B7A8-70A788EC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86" y="1266736"/>
            <a:ext cx="2564438" cy="4463546"/>
          </a:xfrm>
          <a:prstGeom prst="rect">
            <a:avLst/>
          </a:prstGeom>
        </p:spPr>
      </p:pic>
      <p:pic>
        <p:nvPicPr>
          <p:cNvPr id="17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975E9-442B-4872-92A1-D620C39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43" y="1219768"/>
            <a:ext cx="2582943" cy="4510513"/>
          </a:xfr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Mobile Screens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HEALTHIFY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B11E6-2CB8-4E2A-A541-94AC57D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96" y="1462722"/>
            <a:ext cx="2513606" cy="446354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61A2A-222B-4E74-87A5-6687E0F6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28" y="1462722"/>
            <a:ext cx="2365163" cy="4463546"/>
          </a:xfrm>
          <a:prstGeom prst="rect">
            <a:avLst/>
          </a:prstGeom>
        </p:spPr>
      </p:pic>
      <p:pic>
        <p:nvPicPr>
          <p:cNvPr id="16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1909F-E3A9-4B6C-8BDD-B5929526E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54" y="1462722"/>
            <a:ext cx="2292481" cy="446354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490FC4F-C6C0-4E2A-8484-6C1A4009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E5E0-1FE4-4085-9025-83FE6FF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Website Screens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DBB4-AC22-4708-A0B5-A2A65E5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598EB-C19F-46CD-9B5E-AFB37BFF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AD186-42EC-42D6-980A-9CF0BBE0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81" y="2160589"/>
            <a:ext cx="4824963" cy="348074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CF8AB1-788D-4CC9-A8ED-2326A52A0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691440" cy="348074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163FBC-D5C6-4BFF-B4F1-5381080E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6474"/>
            <a:ext cx="10325810" cy="35648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A1ED-8B81-426D-984E-84D3F22E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Website Screens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8B10C-647F-475E-8360-3654D79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12D04-0211-41B3-A564-F9F4104D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1450B-B89A-4B7D-8422-550A3ECB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0" y="2160589"/>
            <a:ext cx="4793183" cy="3557827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68C36B-B1FA-457B-88C5-195920EDB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12" y="2160589"/>
            <a:ext cx="5018354" cy="355782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D2E3B2-94C8-4529-8423-6AEB71B3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0" y="2160589"/>
            <a:ext cx="10058116" cy="3537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9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D7E-98CC-4CB9-8034-4438B2FA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Website Screens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06AA-B998-4D84-A641-DF144A70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3D027-88CE-4072-AE00-B78067D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004A3-59B3-48A5-A619-6732DC8E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0" y="2237960"/>
            <a:ext cx="4791213" cy="3573213"/>
          </a:xfrm>
          <a:prstGeom prst="rect">
            <a:avLst/>
          </a:prstGeo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85B69-F662-491C-B1F6-34F0F11E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51" y="2237960"/>
            <a:ext cx="5238582" cy="3573213"/>
          </a:xfrm>
        </p:spPr>
      </p:pic>
    </p:spTree>
    <p:extLst>
      <p:ext uri="{BB962C8B-B14F-4D97-AF65-F5344CB8AC3E}">
        <p14:creationId xmlns:p14="http://schemas.microsoft.com/office/powerpoint/2010/main" val="1793564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592</Words>
  <Application>Microsoft Office PowerPoint</Application>
  <PresentationFormat>Widescreen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           Group – 01                                        Mentor: Dr. Charles Badami                             Course: 44691-01 </vt:lpstr>
      <vt:lpstr>PowerPoint Presentation</vt:lpstr>
      <vt:lpstr>Requirements </vt:lpstr>
      <vt:lpstr>Purpose     Overview</vt:lpstr>
      <vt:lpstr>UI Sketches of Mobile Screens   </vt:lpstr>
      <vt:lpstr>UI Sketches of Mobile Screens</vt:lpstr>
      <vt:lpstr>UI Sketches of Website Screens </vt:lpstr>
      <vt:lpstr>UI Sketches of Website Screens </vt:lpstr>
      <vt:lpstr>UI Sketches of Website Screens </vt:lpstr>
      <vt:lpstr>Acceptance Criteria </vt:lpstr>
      <vt:lpstr>ER Diagram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Yenugula,Vineetha</cp:lastModifiedBy>
  <cp:revision>27</cp:revision>
  <dcterms:created xsi:type="dcterms:W3CDTF">2020-09-02T05:41:18Z</dcterms:created>
  <dcterms:modified xsi:type="dcterms:W3CDTF">2020-09-06T23:13:24Z</dcterms:modified>
</cp:coreProperties>
</file>