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notesMasterIdLst>
    <p:notesMasterId r:id="rId18"/>
  </p:notesMasterIdLst>
  <p:sldIdLst>
    <p:sldId id="256" r:id="rId2"/>
    <p:sldId id="257" r:id="rId3"/>
    <p:sldId id="265" r:id="rId4"/>
    <p:sldId id="268" r:id="rId5"/>
    <p:sldId id="258" r:id="rId6"/>
    <p:sldId id="260" r:id="rId7"/>
    <p:sldId id="272" r:id="rId8"/>
    <p:sldId id="263" r:id="rId9"/>
    <p:sldId id="277" r:id="rId10"/>
    <p:sldId id="273" r:id="rId11"/>
    <p:sldId id="274" r:id="rId12"/>
    <p:sldId id="279" r:id="rId13"/>
    <p:sldId id="275" r:id="rId14"/>
    <p:sldId id="276" r:id="rId15"/>
    <p:sldId id="27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68349-CA56-4ADD-94D4-8C9AF594228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6A049-BFC5-4E55-BE9C-6DC1F17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8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30B-C248-4506-8212-5FE56D3ED25B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7863-0F40-4B7E-95E9-700E3F69D13C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FFC1-4678-443B-9BC8-EA5145155977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72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A5B6-8176-4083-84C8-8931C71F8050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AB3E-A674-40AA-ACA8-5A81BD2531B0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95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4036-9250-4240-A883-6BEC39EC1BCD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C77A-FDED-4854-865C-8E65A2279A47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931-C8E9-46DE-A388-74BE7193A5EE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3828-AD49-48C6-B843-96BE5F4C14D3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38A-7D94-4E21-A39C-E69D6CC68B05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7817-DC40-4CCD-A2EB-F63BD3A3F3CE}" type="datetime1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8925-F7DC-4CF2-91AA-89BFD364F1F1}" type="datetime1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788C-F0C9-40F9-A88D-99199032970B}" type="datetime1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AB9D-6352-42F3-9DBA-06E972EA61C1}" type="datetime1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003-15BB-47AF-924E-10BEE17CFCE2}" type="datetime1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D48A-44BE-445C-8197-6155F7FAFDFD}" type="datetime1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C5B2-8431-42CE-902A-E317D84B6C47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" TargetMode="External"/><Relationship Id="rId2" Type="http://schemas.openxmlformats.org/officeDocument/2006/relationships/hyperlink" Target="https://sowmyathogiti27.atlassian.net/jira/software/projects/HN/boards/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wmyathogiti/Healthify-NWMSU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5F76-E7AE-4699-BC1F-24233D39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242" y="2916902"/>
            <a:ext cx="3619515" cy="8614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2CF9-13E6-46E4-BB41-B1D7BA6A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F2940-14A9-4559-A0B2-AA40696D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 picture containing scissors, bottle&#10;&#10;Description automatically generated">
            <a:extLst>
              <a:ext uri="{FF2B5EF4-FFF2-40B4-BE49-F238E27FC236}">
                <a16:creationId xmlns:a16="http://schemas.microsoft.com/office/drawing/2014/main" id="{F176BAAB-67CE-42BB-8669-18813C54B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17" y="81663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41-67DB-4902-B02E-10AF0EA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736611-1689-4464-81E3-6C6B2B6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03" y="1263721"/>
            <a:ext cx="9832368" cy="489049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C8C6F-C16D-4AB6-9B47-536A364D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53DC5-5829-4EC7-99E1-A0A0139D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870-AD76-44DC-A5A0-5B8C0D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056D-5920-4F14-B7DD-B27BD2A2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2" y="1253448"/>
            <a:ext cx="9647432" cy="490077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688C4-0ADD-40B0-B93A-5E20A55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9E8A-D908-40AB-96FA-365AF937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11D7-8A41-45C1-AEDE-0E532146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Jira Workflow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5EFC0D-496C-4106-89B0-A52638050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4" y="1325366"/>
            <a:ext cx="9879978" cy="471665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119E2-47A8-4B77-ACC3-A5485500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D7613-E19B-4CFB-8CE7-9D7BDA39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58A-143D-4B11-9418-4DFD991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89E6-2CE7-437E-B912-6C37A64F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640"/>
            <a:ext cx="8946541" cy="49127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diet everyday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footsteps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water intake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calorie count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goals that you can achieve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yoga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keep track of your progress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free workout ideas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Heartrate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progression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Pedometer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free health and fitness tips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 Motivated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8E52-3160-4FB5-9321-FA023020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8E4D-841C-4814-8F4D-BA4586DE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2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26C-B80A-468B-9308-6F02858E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29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D7AD-89B9-4372-933F-CB05EC95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7012"/>
            <a:ext cx="8946541" cy="48613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https://sowmyathogiti27.atlassian.net/jira/software/projects/HN/boards/2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https://www.fluidui.com/editor/live/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https://github.com/sowmyathogiti/Healthify-NWMSU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20EAF-6020-4B29-9674-1A67459E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6C4F2-2A88-4081-9B53-38FAE105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4194-1C8A-4C9E-B1AF-0E12F868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738C-2F3D-4D74-8294-EACAC80F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4116B-D012-45FA-859A-D28744FD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7C093-84C7-4286-83CB-8ADB42C8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15</a:t>
            </a:fld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B8208AA6-D504-4D2C-8300-3D388CB56686}"/>
              </a:ext>
            </a:extLst>
          </p:cNvPr>
          <p:cNvSpPr/>
          <p:nvPr/>
        </p:nvSpPr>
        <p:spPr>
          <a:xfrm>
            <a:off x="3482939" y="2044557"/>
            <a:ext cx="4428162" cy="288304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Queries…??</a:t>
            </a:r>
          </a:p>
        </p:txBody>
      </p:sp>
    </p:spTree>
    <p:extLst>
      <p:ext uri="{BB962C8B-B14F-4D97-AF65-F5344CB8AC3E}">
        <p14:creationId xmlns:p14="http://schemas.microsoft.com/office/powerpoint/2010/main" val="103416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0E0-BE73-487B-AAF5-B9C63665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C3D57-D90D-478E-90C7-F2D2AEBD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82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Healthify-NWMSU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8FFB5C3-F678-438D-8035-CC3D28940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25" y="1051905"/>
            <a:ext cx="8310741" cy="44254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68E680-15C9-40DA-A95E-46A760AABEDE}"/>
              </a:ext>
            </a:extLst>
          </p:cNvPr>
          <p:cNvSpPr/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71EC0-212A-481C-B636-A2BEB6D1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C6EDEEF-6E47-4D41-B312-2A124904AE2A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69C-45B9-4F5C-BC19-6EF2F92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4A8-EF1A-40FF-9A23-10EC476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69" y="365125"/>
            <a:ext cx="11578975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				</a:t>
            </a:r>
            <a:r>
              <a:rPr lang="en-US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Sowmya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Thogiti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Yenugula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    Swaroopa 	  		   Naga Anshitha    	            Shiva Rama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(Project Manager)	      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Developer)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Thirumalareddy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Velagapudi		        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Vodnala</a:t>
            </a:r>
            <a:endParaRPr lang="en-US" dirty="0"/>
          </a:p>
          <a:p>
            <a:pPr marL="3657600" lvl="8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(Backend Developer)	  (UI and Tester)	        (DB Administrator)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92DB79B2-DF6D-431D-8B85-E3B38A61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39" y="3044160"/>
            <a:ext cx="1532972" cy="2038355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698B35-8E26-4280-AFB3-C7EAA5BE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2" y="3156373"/>
            <a:ext cx="1532973" cy="2038356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DC14134-59B9-40CD-B4BE-E8D1F5CD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0" y="3156373"/>
            <a:ext cx="1532972" cy="2038356"/>
          </a:xfrm>
          <a:prstGeom prst="rect">
            <a:avLst/>
          </a:prstGeom>
        </p:spPr>
      </p:pic>
      <p:pic>
        <p:nvPicPr>
          <p:cNvPr id="6" name="Picture 5" descr="A person standing in front of a house&#10;&#10;Description automatically generated">
            <a:extLst>
              <a:ext uri="{FF2B5EF4-FFF2-40B4-BE49-F238E27FC236}">
                <a16:creationId xmlns:a16="http://schemas.microsoft.com/office/drawing/2014/main" id="{BB84EB3D-8FB7-429A-8E57-A3E8E731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98" y="3084327"/>
            <a:ext cx="1436568" cy="2038356"/>
          </a:xfrm>
          <a:prstGeom prst="rect">
            <a:avLst/>
          </a:prstGeom>
        </p:spPr>
      </p:pic>
      <p:pic>
        <p:nvPicPr>
          <p:cNvPr id="10" name="Picture 9" descr="A person taking a selfie&#10;&#10;Description automatically generated">
            <a:extLst>
              <a:ext uri="{FF2B5EF4-FFF2-40B4-BE49-F238E27FC236}">
                <a16:creationId xmlns:a16="http://schemas.microsoft.com/office/drawing/2014/main" id="{1D3FEEC3-AF16-4966-A8CF-1233051B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2" y="3084327"/>
            <a:ext cx="1454030" cy="1938708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DEB0D3C-FC0C-4AAE-8B1A-1CD6D389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FAD1378-BCC4-42D6-A20E-EC601EC1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379-46E4-446E-88A8-5933040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197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3E9A-BB0B-4A18-AEAA-7929FA74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753"/>
            <a:ext cx="8946541" cy="4758647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narrative or user story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Sketches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creation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everything together in a workflow document(Jira).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8D3A6-7408-4215-99DB-0B35830B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8A5C7-D4C7-4B73-BDB0-C67A0F0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D9F5-5D35-43A4-86EF-12603C6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7082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D338-F03C-45A3-AF88-E7BA60F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2" y="1017142"/>
            <a:ext cx="9152618" cy="52603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“Our vision is to make healthy living easy, fun, and affordable for all”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can incorporate data from thousands of third-party apps that are designed to promote healthier habits from nutrition to fitness.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lets you keep all your health and fitness information under your control and in one place on your device.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fitness app that helps users track their diet and weight and set fitness goals.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free to download app which allows user to track their calories, steps, manage, view and participate in group challenges.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users to track their food intake and measure calories accurately.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0F0D7-0734-4D29-BB83-BBAF6A3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BE6C-AA7F-4054-A992-C71124FC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5BE-68C9-4C55-8D48-904C9CF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AE02D-95D7-4790-9B8B-0C2E66ED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2" y="1191803"/>
            <a:ext cx="3024903" cy="497792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BA26D-8217-4E8F-AA9C-568663C7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06" y="1191802"/>
            <a:ext cx="3024902" cy="497792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665F4-0963-419D-B051-3FE3079E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404B4-B404-4287-985D-DA10D897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84F9D6-7C5E-49A6-A655-EB05CB23D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85" y="1238655"/>
            <a:ext cx="2821551" cy="48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2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78-E9CE-490E-88B1-0385B04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846B6-CBD7-4174-A78E-EB0295F2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096" y="1216217"/>
            <a:ext cx="2821551" cy="4884221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02AB21-A8B2-431B-B6C0-5A214AE63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78" y="1216217"/>
            <a:ext cx="2821551" cy="488422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D5646-90C1-4F81-90DA-AA017C6B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81D41-A262-4F4C-BCDB-29B7F360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2594DB-28A2-4C50-8FC6-1738B3EB1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38" y="1169363"/>
            <a:ext cx="2809273" cy="49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3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37E-8EF4-48B3-9937-7787C41E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9326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  <a:br>
              <a:rPr lang="en-US" b="1" dirty="0">
                <a:solidFill>
                  <a:srgbClr val="24292E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8854-7F3E-4442-BC30-0FA2B15F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273996"/>
            <a:ext cx="10352373" cy="5373384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and download all data entered by the user by just selecting the get data into a file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create and manage the user groups by selecting add symbol.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share challenge results with group members by clicking release results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 and edit data of personal details upon signup.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participate in new challenges just by clicking register buttons on each page of challenges.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accept or reject group assignments upon receiving mails from the admin invites.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data from past challenges by clicking on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the application only by submitting required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responsive Mobile menu for Tablets and Mobiles.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Navigate across different screens.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Responsiveness of drop-down 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Distinguish the inactive buttons from active buttons.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87943-4C6A-46FB-B51C-3840DF59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22E63-B086-4925-B662-12D17C54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ABE-0CCC-4CB2-8A07-107E3F3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EACB86E-0239-4971-8B76-392FF250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04" y="1216889"/>
            <a:ext cx="8825502" cy="492705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3FFC-2FF3-48E5-B3EA-BD5D2D98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E9AC-376C-45ED-90C7-5AED69B5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CEDB-B68F-49B7-B077-EF59C97D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E7F958-D2AC-4554-AA2D-2B947A871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1440829"/>
            <a:ext cx="3471620" cy="14462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0AC9C-6425-4E98-8DD9-36ECE9E9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81D11-1787-403B-89B7-F1A6137B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A picture containing wire, light&#10;&#10;Description automatically generated">
            <a:extLst>
              <a:ext uri="{FF2B5EF4-FFF2-40B4-BE49-F238E27FC236}">
                <a16:creationId xmlns:a16="http://schemas.microsoft.com/office/drawing/2014/main" id="{751989BA-35A3-4132-B675-561E5444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52" y="1440828"/>
            <a:ext cx="4517011" cy="144620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46A56-3B61-4992-8091-7B151A628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88" y="1440828"/>
            <a:ext cx="3545328" cy="144620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DC044B-DA68-4DFB-A15D-86C83CA65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3710143"/>
            <a:ext cx="2969818" cy="1707028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669350-0A2C-4A3B-8C13-D073BF8D2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67" y="3710144"/>
            <a:ext cx="4162589" cy="1707028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A25749-4F5A-41C3-BE73-5D932F330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26" y="3710143"/>
            <a:ext cx="3869292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135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550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Times New Roman</vt:lpstr>
      <vt:lpstr>Trebuchet MS</vt:lpstr>
      <vt:lpstr>Wingdings 3</vt:lpstr>
      <vt:lpstr>Facet</vt:lpstr>
      <vt:lpstr>HEALTHIFY</vt:lpstr>
      <vt:lpstr>PowerPoint Presentation</vt:lpstr>
      <vt:lpstr>Requirements </vt:lpstr>
      <vt:lpstr>Purpose     Overview</vt:lpstr>
      <vt:lpstr>Screens of UI Sketches  </vt:lpstr>
      <vt:lpstr>Screens of UI Sketches</vt:lpstr>
      <vt:lpstr>Acceptance Criteria </vt:lpstr>
      <vt:lpstr>ER Diagram</vt:lpstr>
      <vt:lpstr>Testing</vt:lpstr>
      <vt:lpstr>Schedule Management</vt:lpstr>
      <vt:lpstr>Cost Management </vt:lpstr>
      <vt:lpstr>Jira Workflow</vt:lpstr>
      <vt:lpstr>Benefits  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Healthify-NWMSU</dc:title>
  <dc:creator>Velagapudi,Naga Anshitha</dc:creator>
  <cp:lastModifiedBy>Yenugula,Vineetha</cp:lastModifiedBy>
  <cp:revision>12</cp:revision>
  <dcterms:created xsi:type="dcterms:W3CDTF">2020-09-02T05:41:18Z</dcterms:created>
  <dcterms:modified xsi:type="dcterms:W3CDTF">2020-09-06T19:41:15Z</dcterms:modified>
</cp:coreProperties>
</file>