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notesMasterIdLst>
    <p:notesMasterId r:id="rId22"/>
  </p:notesMasterIdLst>
  <p:sldIdLst>
    <p:sldId id="256" r:id="rId2"/>
    <p:sldId id="257" r:id="rId3"/>
    <p:sldId id="265" r:id="rId4"/>
    <p:sldId id="268" r:id="rId5"/>
    <p:sldId id="258" r:id="rId6"/>
    <p:sldId id="260" r:id="rId7"/>
    <p:sldId id="280" r:id="rId8"/>
    <p:sldId id="281" r:id="rId9"/>
    <p:sldId id="282" r:id="rId10"/>
    <p:sldId id="272" r:id="rId11"/>
    <p:sldId id="263" r:id="rId12"/>
    <p:sldId id="283" r:id="rId13"/>
    <p:sldId id="277" r:id="rId14"/>
    <p:sldId id="273" r:id="rId15"/>
    <p:sldId id="274" r:id="rId16"/>
    <p:sldId id="279" r:id="rId17"/>
    <p:sldId id="275" r:id="rId18"/>
    <p:sldId id="276" r:id="rId19"/>
    <p:sldId id="278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2" autoAdjust="0"/>
  </p:normalViewPr>
  <p:slideViewPr>
    <p:cSldViewPr snapToGrid="0">
      <p:cViewPr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68349-CA56-4ADD-94D4-8C9AF594228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6A049-BFC5-4E55-BE9C-6DC1F17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8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6A049-BFC5-4E55-BE9C-6DC1F17A30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3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2FBA-6AC4-4EF9-8B05-F12AB7AD4B9A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8126-4BC0-42DB-BDCA-6F965BADDF2B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93BB-FC74-4159-AF79-76954A0C9FD5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72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EC31-3D4C-4186-9776-B6A176B64849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05C5-D32D-4DAF-AE77-60DA263ED08C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950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7266-72AB-4887-ABE6-F06C952B7C35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0145-CD41-461F-9475-5D3675A7584A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EEE6-A125-4C33-B890-7EAB7EA4B5B5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DD3-A4CA-460A-B5FB-DFC04BD78E03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68FE-24A3-4A16-8AFE-7902609B7449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67BA-15BE-4770-8164-0A3D762382AF}" type="datetime1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75DF-6AA8-46F8-9F48-6DC7398C6208}" type="datetime1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4CB8-69DC-4D29-AC4E-D0691A3A7475}" type="datetime1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2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B64B-DFCD-4C85-A6A1-BEDEB14A5648}" type="datetime1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5180-1786-4E9E-933F-F480601FEED6}" type="datetime1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7981-0670-49B8-96F7-49C72095D7E7}" type="datetime1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8BC57-5731-43E5-98D1-AC28BA3B3833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HEALTHIFY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" TargetMode="External"/><Relationship Id="rId2" Type="http://schemas.openxmlformats.org/officeDocument/2006/relationships/hyperlink" Target="https://sowmyathogiti27.atlassian.net/jira/software/projects/HN/boards/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wmyathogiti/Healthify-NWMSU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5F76-E7AE-4699-BC1F-24233D39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158" y="2260316"/>
            <a:ext cx="10921430" cy="29589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– 01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 Dr. Charles Badami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Course: 44691-01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2CF9-13E6-46E4-BB41-B1D7BA6A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F2940-14A9-4559-A0B2-AA40696D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 picture containing scissors, bottle&#10;&#10;Description automatically generated">
            <a:extLst>
              <a:ext uri="{FF2B5EF4-FFF2-40B4-BE49-F238E27FC236}">
                <a16:creationId xmlns:a16="http://schemas.microsoft.com/office/drawing/2014/main" id="{F176BAAB-67CE-42BB-8669-18813C54B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651" y="68622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737E-8EF4-48B3-9937-7787C41E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9326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</a:t>
            </a:r>
            <a:br>
              <a:rPr lang="en-US" b="1" dirty="0">
                <a:solidFill>
                  <a:srgbClr val="24292E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8854-7F3E-4442-BC30-0FA2B15F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273996"/>
            <a:ext cx="10352373" cy="5373384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and download all data entered by the user by just selecting the get data into a file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create and manage the user groups by selecting add symbol.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share challenge results with group members by clicking release results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create and edit data of personal details upon signup.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participate in new challenges just by clicking register buttons on each page of challenges.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accept or reject group assignments upon receiving mails from the admin invites.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data from past challenges by clicking on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the application only by submitting required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responsive Mobile menu for Tablets and Mobiles.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Navigate across different screens.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have Responsiveness of drop-down 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Distinguish the inactive buttons from active buttons.</a:t>
            </a:r>
            <a:endParaRPr lang="en-US" sz="8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87943-4C6A-46FB-B51C-3840DF59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22E63-B086-4925-B662-12D17C54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3ABE-0CCC-4CB2-8A07-107E3F3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EACB86E-0239-4971-8B76-392FF250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04" y="1216889"/>
            <a:ext cx="8825502" cy="492705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3FFC-2FF3-48E5-B3EA-BD5D2D98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E9AC-376C-45ED-90C7-5AED69B5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18F6-5BB2-45AB-92D2-ECAD86B3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9326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pic>
        <p:nvPicPr>
          <p:cNvPr id="7" name="Content Placeholder 6" descr="A picture containing filled, table, parking&#10;&#10;Description automatically generated">
            <a:extLst>
              <a:ext uri="{FF2B5EF4-FFF2-40B4-BE49-F238E27FC236}">
                <a16:creationId xmlns:a16="http://schemas.microsoft.com/office/drawing/2014/main" id="{348DD25E-8B3F-4563-B2DF-04479BA2A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97" y="1015921"/>
            <a:ext cx="5990065" cy="216839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1247E-1D92-457F-906D-384F9FB7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2B707-7857-4074-AA5B-9DDC5A8A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 descr="A picture containing decorated, light, room&#10;&#10;Description automatically generated">
            <a:extLst>
              <a:ext uri="{FF2B5EF4-FFF2-40B4-BE49-F238E27FC236}">
                <a16:creationId xmlns:a16="http://schemas.microsoft.com/office/drawing/2014/main" id="{527D905A-2580-43FD-940F-BCA166991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1" y="3579728"/>
            <a:ext cx="5990065" cy="24154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530360-0334-460A-A6DC-D1F8F01BA364}"/>
              </a:ext>
            </a:extLst>
          </p:cNvPr>
          <p:cNvSpPr txBox="1"/>
          <p:nvPr/>
        </p:nvSpPr>
        <p:spPr>
          <a:xfrm>
            <a:off x="4374629" y="1748499"/>
            <a:ext cx="305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50CF99-DA64-4D02-8FFB-B12F6871B221}"/>
              </a:ext>
            </a:extLst>
          </p:cNvPr>
          <p:cNvSpPr txBox="1"/>
          <p:nvPr/>
        </p:nvSpPr>
        <p:spPr>
          <a:xfrm>
            <a:off x="7099443" y="4263775"/>
            <a:ext cx="231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Level</a:t>
            </a:r>
          </a:p>
        </p:txBody>
      </p:sp>
    </p:spTree>
    <p:extLst>
      <p:ext uri="{BB962C8B-B14F-4D97-AF65-F5344CB8AC3E}">
        <p14:creationId xmlns:p14="http://schemas.microsoft.com/office/powerpoint/2010/main" val="313202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CEDB-B68F-49B7-B077-EF59C97D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0AC9C-6425-4E98-8DD9-36ECE9E9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81D11-1787-403B-89B7-F1A6137B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13</a:t>
            </a:fld>
            <a:endParaRPr lang="en-US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669350-0A2C-4A3B-8C13-D073BF8D2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9" y="4406253"/>
            <a:ext cx="4162589" cy="1707028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A25749-4F5A-41C3-BE73-5D932F330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95144"/>
            <a:ext cx="3869292" cy="1618137"/>
          </a:xfrm>
          <a:prstGeom prst="rect">
            <a:avLst/>
          </a:prstGeo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62220E-1205-4C20-8188-92DB853E6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9" y="1759439"/>
            <a:ext cx="4880455" cy="205227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09352D-96CA-48D1-B96C-0567009CCCFB}"/>
              </a:ext>
            </a:extLst>
          </p:cNvPr>
          <p:cNvSpPr txBox="1"/>
          <p:nvPr/>
        </p:nvSpPr>
        <p:spPr>
          <a:xfrm>
            <a:off x="473579" y="1294544"/>
            <a:ext cx="133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</a:p>
        </p:txBody>
      </p:sp>
      <p:pic>
        <p:nvPicPr>
          <p:cNvPr id="16" name="Picture 15" descr="A picture containing people&#10;&#10;Description automatically generated">
            <a:extLst>
              <a:ext uri="{FF2B5EF4-FFF2-40B4-BE49-F238E27FC236}">
                <a16:creationId xmlns:a16="http://schemas.microsoft.com/office/drawing/2014/main" id="{6A16A279-C9C6-41D6-A3A0-00E988498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9437"/>
            <a:ext cx="4162590" cy="20522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991EF7-2FB8-4A5F-BDE2-ECC8B5F8C199}"/>
              </a:ext>
            </a:extLst>
          </p:cNvPr>
          <p:cNvSpPr txBox="1"/>
          <p:nvPr/>
        </p:nvSpPr>
        <p:spPr>
          <a:xfrm>
            <a:off x="6218356" y="1294544"/>
            <a:ext cx="195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3632B1-F554-46CF-A2D5-35CBA0910E80}"/>
              </a:ext>
            </a:extLst>
          </p:cNvPr>
          <p:cNvSpPr txBox="1"/>
          <p:nvPr/>
        </p:nvSpPr>
        <p:spPr>
          <a:xfrm>
            <a:off x="473579" y="4030031"/>
            <a:ext cx="110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E58ECB-E809-49E8-9178-6143C900FAFB}"/>
              </a:ext>
            </a:extLst>
          </p:cNvPr>
          <p:cNvSpPr txBox="1"/>
          <p:nvPr/>
        </p:nvSpPr>
        <p:spPr>
          <a:xfrm>
            <a:off x="6096000" y="4030031"/>
            <a:ext cx="125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3340613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F41-67DB-4902-B02E-10AF0EA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736611-1689-4464-81E3-6C6B2B6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03" y="1263721"/>
            <a:ext cx="9832368" cy="489049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C8C6F-C16D-4AB6-9B47-536A364D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53DC5-5829-4EC7-99E1-A0A0139D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3870-AD76-44DC-A5A0-5B8C0D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688C4-0ADD-40B0-B93A-5E20A55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9E8A-D908-40AB-96FA-365AF937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15</a:t>
            </a:fld>
            <a:endParaRPr lang="en-US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F96736F3-11C9-4AE5-8DF2-BCD3E7C4C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13" y="1157902"/>
            <a:ext cx="10039075" cy="4884124"/>
          </a:xfrm>
        </p:spPr>
      </p:pic>
    </p:spTree>
    <p:extLst>
      <p:ext uri="{BB962C8B-B14F-4D97-AF65-F5344CB8AC3E}">
        <p14:creationId xmlns:p14="http://schemas.microsoft.com/office/powerpoint/2010/main" val="1271753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11D7-8A41-45C1-AEDE-0E532146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Jira Workflow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5EFC0D-496C-4106-89B0-A52638050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4" y="1325366"/>
            <a:ext cx="9879978" cy="471665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119E2-47A8-4B77-ACC3-A5485500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D7613-E19B-4CFB-8CE7-9D7BDA39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11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58A-143D-4B11-9418-4DFD991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89E6-2CE7-437E-B912-6C37A64F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5640"/>
            <a:ext cx="8946541" cy="49127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your diet everyday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footsteps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your water intake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calorie count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goals that you can achieve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your yoga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keep track of your progress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free workout ideas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Heartrate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progression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Pedometer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free health and fitness tips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 Motivated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8E52-3160-4FB5-9321-FA023020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8E4D-841C-4814-8F4D-BA4586DE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27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26C-B80A-468B-9308-6F02858E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29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D7AD-89B9-4372-933F-CB05EC95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7012"/>
            <a:ext cx="8946541" cy="48613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https://sowmyathogiti27.atlassian.net/jira/software/projects/HN/boards/2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https://www.fluidui.com/editor/live/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https://github.com/sowmyathogiti/Healthify-NWMSU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20EAF-6020-4B29-9674-1A67459E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6C4F2-2A88-4081-9B53-38FAE105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7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4194-1C8A-4C9E-B1AF-0E12F868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738C-2F3D-4D74-8294-EACAC80F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4116B-D012-45FA-859A-D28744FD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7C093-84C7-4286-83CB-8ADB42C8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19</a:t>
            </a:fld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B8208AA6-D504-4D2C-8300-3D388CB56686}"/>
              </a:ext>
            </a:extLst>
          </p:cNvPr>
          <p:cNvSpPr/>
          <p:nvPr/>
        </p:nvSpPr>
        <p:spPr>
          <a:xfrm>
            <a:off x="3482939" y="2044557"/>
            <a:ext cx="4428162" cy="288304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Queries…??</a:t>
            </a:r>
          </a:p>
        </p:txBody>
      </p:sp>
    </p:spTree>
    <p:extLst>
      <p:ext uri="{BB962C8B-B14F-4D97-AF65-F5344CB8AC3E}">
        <p14:creationId xmlns:p14="http://schemas.microsoft.com/office/powerpoint/2010/main" val="103416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69C-45B9-4F5C-BC19-6EF2F92B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4A8-EF1A-40FF-9A23-10EC476C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69" y="365125"/>
            <a:ext cx="11578975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				</a:t>
            </a:r>
            <a:r>
              <a:rPr lang="en-US" sz="3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Sowmya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Thogiti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Yenugula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    Swaroopa 	  		   Naga Anshitha    	            Shiva Rama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(Project Manager)	      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Developer)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Thirumalareddy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Velagapudi		        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Vodnala</a:t>
            </a:r>
            <a:endParaRPr lang="en-US" dirty="0"/>
          </a:p>
          <a:p>
            <a:pPr marL="3657600" lvl="8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(Backend Developer)	  (UI and Tester)	        (DB Administrator)		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92DB79B2-DF6D-431D-8B85-E3B38A61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139" y="3044160"/>
            <a:ext cx="1532972" cy="2038355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4698B35-8E26-4280-AFB3-C7EAA5BE7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2" y="3156373"/>
            <a:ext cx="1532973" cy="2038356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DC14134-59B9-40CD-B4BE-E8D1F5CD7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0" y="3156373"/>
            <a:ext cx="1532972" cy="2038356"/>
          </a:xfrm>
          <a:prstGeom prst="rect">
            <a:avLst/>
          </a:prstGeom>
        </p:spPr>
      </p:pic>
      <p:pic>
        <p:nvPicPr>
          <p:cNvPr id="6" name="Picture 5" descr="A person standing in front of a house&#10;&#10;Description automatically generated">
            <a:extLst>
              <a:ext uri="{FF2B5EF4-FFF2-40B4-BE49-F238E27FC236}">
                <a16:creationId xmlns:a16="http://schemas.microsoft.com/office/drawing/2014/main" id="{BB84EB3D-8FB7-429A-8E57-A3E8E731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98" y="3084327"/>
            <a:ext cx="1436568" cy="2038356"/>
          </a:xfrm>
          <a:prstGeom prst="rect">
            <a:avLst/>
          </a:prstGeom>
        </p:spPr>
      </p:pic>
      <p:pic>
        <p:nvPicPr>
          <p:cNvPr id="10" name="Picture 9" descr="A person taking a selfie&#10;&#10;Description automatically generated">
            <a:extLst>
              <a:ext uri="{FF2B5EF4-FFF2-40B4-BE49-F238E27FC236}">
                <a16:creationId xmlns:a16="http://schemas.microsoft.com/office/drawing/2014/main" id="{1D3FEEC3-AF16-4966-A8CF-1233051B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2" y="3084327"/>
            <a:ext cx="1454030" cy="1938708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DEB0D3C-FC0C-4AAE-8B1A-1CD6D389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FAD1378-BCC4-42D6-A20E-EC601EC1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27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0E0-BE73-487B-AAF5-B9C63665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C3D57-D90D-478E-90C7-F2D2AEBD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82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HEALTHIFY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8FFB5C3-F678-438D-8035-CC3D28940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25" y="1051905"/>
            <a:ext cx="8310741" cy="44254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68E680-15C9-40DA-A95E-46A760AABEDE}"/>
              </a:ext>
            </a:extLst>
          </p:cNvPr>
          <p:cNvSpPr/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71EC0-212A-481C-B636-A2BEB6D1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C6EDEEF-6E47-4D41-B312-2A124904AE2A}" type="slidenum">
              <a:rPr lang="en-US" smtClean="0"/>
              <a:pPr defTabSz="914400"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379-46E4-446E-88A8-5933040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3197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3E9A-BB0B-4A18-AEAA-7929FA74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753"/>
            <a:ext cx="8946541" cy="4758647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narrative or user story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Sketches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creation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everything together in a workflow document(Jira).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FluidUI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8D3A6-7408-4215-99DB-0B35830B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8A5C7-D4C7-4B73-BDB0-C67A0F0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2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D9F5-5D35-43A4-86EF-12603C6D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7082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D338-F03C-45A3-AF88-E7BA60F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82" y="1017142"/>
            <a:ext cx="9152618" cy="526036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“Our vision is to make healthy living easy, fun, and affordable for all”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can incorporate data from thousands of third-party apps that are designed to promote healthier habits from nutrition to fitness.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lets you keep all your health and fitness information under your control and in one place on your device.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fitness app that helps users track their diet and weight and set fitness goals.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free to download app which allows user to track their calories, steps, manage, view and participate in group challenges.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users to track their food intake and measure calories accurately.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0F0D7-0734-4D29-BB83-BBAF6A3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BE6C-AA7F-4054-A992-C71124FC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1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5BE-68C9-4C55-8D48-904C9CF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UI Sketches of Mobile Screens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665F4-0963-419D-B051-3FE3079E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404B4-B404-4287-985D-DA10D897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5</a:t>
            </a:fld>
            <a:endParaRPr lang="en-US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3D5A0B-D5B3-4C59-978E-7048CE4E0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16" y="1219769"/>
            <a:ext cx="2495550" cy="451051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2B6CDD-03BD-4BB6-B7A8-70A788EC8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286" y="1266736"/>
            <a:ext cx="2564438" cy="4463546"/>
          </a:xfrm>
          <a:prstGeom prst="rect">
            <a:avLst/>
          </a:prstGeom>
        </p:spPr>
      </p:pic>
      <p:pic>
        <p:nvPicPr>
          <p:cNvPr id="17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D975E9-442B-4872-92A1-D620C39FE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243" y="1219768"/>
            <a:ext cx="2582943" cy="4510513"/>
          </a:xfrm>
        </p:spPr>
      </p:pic>
    </p:spTree>
    <p:extLst>
      <p:ext uri="{BB962C8B-B14F-4D97-AF65-F5344CB8AC3E}">
        <p14:creationId xmlns:p14="http://schemas.microsoft.com/office/powerpoint/2010/main" val="79352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78-E9CE-490E-88B1-0385B04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UI Sketches of Mobile Screens</a:t>
            </a: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D5646-90C1-4F81-90DA-AA017C6B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HEALTHIFY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81D41-A262-4F4C-BCDB-29B7F360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6</a:t>
            </a:fld>
            <a:endParaRPr lang="en-US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EB11E6-2CB8-4E2A-A541-94AC57D5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96" y="1462722"/>
            <a:ext cx="2513606" cy="4463546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E61A2A-222B-4E74-87A5-6687E0F6F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28" y="1462722"/>
            <a:ext cx="2365163" cy="4463546"/>
          </a:xfrm>
          <a:prstGeom prst="rect">
            <a:avLst/>
          </a:prstGeom>
        </p:spPr>
      </p:pic>
      <p:pic>
        <p:nvPicPr>
          <p:cNvPr id="16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E1909F-E3A9-4B6C-8BDD-B5929526E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54" y="1462722"/>
            <a:ext cx="2292481" cy="4463546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490FC4F-C6C0-4E2A-8484-6C1A40097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3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E5E0-1FE4-4085-9025-83FE6FFF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UI Sketches of Website Screens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4DBB4-AC22-4708-A0B5-A2A65E54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598EB-C19F-46CD-9B5E-AFB37BFF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AAD186-42EC-42D6-980A-9CF0BBE04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181" y="2160589"/>
            <a:ext cx="4824963" cy="348074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CF8AB1-788D-4CC9-A8ED-2326A52A0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9"/>
            <a:ext cx="4691440" cy="3480746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2163FBC-D5C6-4BFF-B4F1-5381080E7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76474"/>
            <a:ext cx="10325810" cy="356486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2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A1ED-8B81-426D-984E-84D3F22E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UI Sketches of Website Screens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8B10C-647F-475E-8360-3654D79C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12D04-0211-41B3-A564-F9F4104D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A1450B-B89A-4B7D-8422-550A3ECBC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50" y="2160589"/>
            <a:ext cx="4793183" cy="3557827"/>
          </a:xfrm>
          <a:prstGeom prst="rect">
            <a:avLst/>
          </a:prstGeom>
        </p:spPr>
      </p:pic>
      <p:pic>
        <p:nvPicPr>
          <p:cNvPr id="9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68C36B-B1FA-457B-88C5-195920EDB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12" y="2160589"/>
            <a:ext cx="5018354" cy="355782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ED2E3B2-94C8-4529-8423-6AEB71B31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50" y="2160589"/>
            <a:ext cx="10058116" cy="35374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9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3D7E-98CC-4CB9-8034-4438B2FA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UI Sketches of Website Screens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E06AA-B998-4D84-A641-DF144A70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HEALTHIFY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3D027-88CE-4072-AE00-B78067D5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F004A3-59B3-48A5-A619-6732DC8E5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70" y="2237960"/>
            <a:ext cx="4791213" cy="3573213"/>
          </a:xfrm>
          <a:prstGeom prst="rect">
            <a:avLst/>
          </a:prstGeom>
        </p:spPr>
      </p:pic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685B69-F662-491C-B1F6-34F0F11EF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51" y="2237960"/>
            <a:ext cx="5238582" cy="3573213"/>
          </a:xfrm>
        </p:spPr>
      </p:pic>
    </p:spTree>
    <p:extLst>
      <p:ext uri="{BB962C8B-B14F-4D97-AF65-F5344CB8AC3E}">
        <p14:creationId xmlns:p14="http://schemas.microsoft.com/office/powerpoint/2010/main" val="17935643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603</Words>
  <Application>Microsoft Office PowerPoint</Application>
  <PresentationFormat>Widescreen</PresentationFormat>
  <Paragraphs>116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Calibri</vt:lpstr>
      <vt:lpstr>Times New Roman</vt:lpstr>
      <vt:lpstr>Trebuchet MS</vt:lpstr>
      <vt:lpstr>Wingdings 3</vt:lpstr>
      <vt:lpstr>Facet</vt:lpstr>
      <vt:lpstr>HEALTHIFY           Group – 01                                        Mentor: Dr. Charles Badami                             Course: 44691-01 </vt:lpstr>
      <vt:lpstr>PowerPoint Presentation</vt:lpstr>
      <vt:lpstr>Requirements </vt:lpstr>
      <vt:lpstr>Purpose     Overview</vt:lpstr>
      <vt:lpstr>UI Sketches of Mobile Screens   </vt:lpstr>
      <vt:lpstr>UI Sketches of Mobile Screens</vt:lpstr>
      <vt:lpstr>UI Sketches of Website Screens </vt:lpstr>
      <vt:lpstr>UI Sketches of Website Screens </vt:lpstr>
      <vt:lpstr>UI Sketches of Website Screens </vt:lpstr>
      <vt:lpstr>Acceptance Criteria </vt:lpstr>
      <vt:lpstr>ER Diagram</vt:lpstr>
      <vt:lpstr>Testing</vt:lpstr>
      <vt:lpstr>Testing</vt:lpstr>
      <vt:lpstr>Schedule Management</vt:lpstr>
      <vt:lpstr>Cost Management </vt:lpstr>
      <vt:lpstr>Jira Workflow</vt:lpstr>
      <vt:lpstr>Benefits  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Healthify-NWMSU</dc:title>
  <dc:creator>Velagapudi,Naga Anshitha</dc:creator>
  <cp:lastModifiedBy>Velagapudi,Naga Anshitha</cp:lastModifiedBy>
  <cp:revision>30</cp:revision>
  <dcterms:created xsi:type="dcterms:W3CDTF">2020-09-02T05:41:18Z</dcterms:created>
  <dcterms:modified xsi:type="dcterms:W3CDTF">2020-09-07T01:14:57Z</dcterms:modified>
</cp:coreProperties>
</file>