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BC28-CB57-416F-8AFB-074C3510396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186FE-6F76-4E03-8BA4-46BD9AF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8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9338-B4AA-443D-8F6D-C4B4E092C4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BA82-DC92-45EF-932A-01546304C5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9338-B4AA-443D-8F6D-C4B4E092C4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BA82-DC92-45EF-932A-01546304C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9338-B4AA-443D-8F6D-C4B4E092C4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BA82-DC92-45EF-932A-01546304C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9338-B4AA-443D-8F6D-C4B4E092C4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BA82-DC92-45EF-932A-01546304C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9338-B4AA-443D-8F6D-C4B4E092C4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BA82-DC92-45EF-932A-01546304C5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9338-B4AA-443D-8F6D-C4B4E092C4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BA82-DC92-45EF-932A-01546304C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9338-B4AA-443D-8F6D-C4B4E092C4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BA82-DC92-45EF-932A-01546304C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9338-B4AA-443D-8F6D-C4B4E092C4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BA82-DC92-45EF-932A-01546304C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9338-B4AA-443D-8F6D-C4B4E092C4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BA82-DC92-45EF-932A-01546304C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9338-B4AA-443D-8F6D-C4B4E092C4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BA82-DC92-45EF-932A-01546304C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9338-B4AA-443D-8F6D-C4B4E092C4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4CEBA82-DC92-45EF-932A-01546304C5D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EA9338-B4AA-443D-8F6D-C4B4E092C43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CEBA82-DC92-45EF-932A-01546304C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.kapanlag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Analysis on user plays data on </a:t>
            </a:r>
            <a:r>
              <a:rPr lang="en-US" sz="4000" dirty="0" err="1" smtClean="0"/>
              <a:t>Vidio</a:t>
            </a:r>
            <a:r>
              <a:rPr lang="en-US" sz="4000" dirty="0" smtClean="0"/>
              <a:t> – </a:t>
            </a:r>
            <a:r>
              <a:rPr lang="en-US" sz="3200" dirty="0" smtClean="0"/>
              <a:t>sampling 1% dataset</a:t>
            </a:r>
            <a:r>
              <a:rPr lang="en-US" sz="6600" dirty="0" smtClean="0"/>
              <a:t/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6400800" cy="1752600"/>
          </a:xfrm>
        </p:spPr>
        <p:txBody>
          <a:bodyPr/>
          <a:lstStyle/>
          <a:p>
            <a:r>
              <a:rPr lang="en-US" dirty="0" smtClean="0"/>
              <a:t>By – </a:t>
            </a:r>
            <a:r>
              <a:rPr lang="en-US" dirty="0" err="1" smtClean="0"/>
              <a:t>Sowmya</a:t>
            </a:r>
            <a:r>
              <a:rPr lang="en-US" dirty="0" smtClean="0"/>
              <a:t> </a:t>
            </a:r>
            <a:r>
              <a:rPr lang="en-US" dirty="0" err="1" smtClean="0"/>
              <a:t>Tushar</a:t>
            </a:r>
            <a:endParaRPr lang="en-US" dirty="0" smtClean="0"/>
          </a:p>
          <a:p>
            <a:r>
              <a:rPr lang="en-US" sz="1400" dirty="0" smtClean="0"/>
              <a:t>For Job application ‘Data Scientist’ @Vidio.com Jakarta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74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Comparison of </a:t>
            </a:r>
            <a:r>
              <a:rPr lang="en-US" sz="3200" dirty="0" err="1" smtClean="0"/>
              <a:t>App_name</a:t>
            </a:r>
            <a:r>
              <a:rPr lang="en-US" sz="3200" dirty="0" smtClean="0"/>
              <a:t> with </a:t>
            </a:r>
            <a:r>
              <a:rPr lang="en-US" sz="3200" dirty="0" err="1" smtClean="0"/>
              <a:t>auto_play</a:t>
            </a:r>
            <a:r>
              <a:rPr lang="en-US" sz="3200" dirty="0" smtClean="0"/>
              <a:t> and </a:t>
            </a:r>
            <a:r>
              <a:rPr lang="en-US" sz="3200" dirty="0" err="1" smtClean="0"/>
              <a:t>has_ad</a:t>
            </a:r>
            <a:r>
              <a:rPr lang="en-US" sz="3200" dirty="0" smtClean="0"/>
              <a:t>: </a:t>
            </a:r>
            <a:r>
              <a:rPr lang="en-US" sz="2700" dirty="0" err="1" smtClean="0"/>
              <a:t>Vidio</a:t>
            </a:r>
            <a:r>
              <a:rPr lang="en-US" sz="2700" dirty="0" smtClean="0"/>
              <a:t> has highest ads</a:t>
            </a:r>
            <a:endParaRPr lang="en-US" sz="27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2675" y="2282031"/>
            <a:ext cx="44386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8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Comparison of </a:t>
            </a:r>
            <a:r>
              <a:rPr lang="en-US" sz="2800" dirty="0" err="1" smtClean="0"/>
              <a:t>browser_name</a:t>
            </a:r>
            <a:r>
              <a:rPr lang="en-US" sz="2800" dirty="0" smtClean="0"/>
              <a:t> with platform: </a:t>
            </a:r>
            <a:r>
              <a:rPr lang="en-US" sz="2400" dirty="0" smtClean="0"/>
              <a:t>Chrome Mobile was browser and platform was web-mobile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375" y="2920206"/>
            <a:ext cx="7207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9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Comparison of </a:t>
            </a:r>
            <a:r>
              <a:rPr lang="en-US" sz="2800" dirty="0" err="1" smtClean="0"/>
              <a:t>category_name</a:t>
            </a:r>
            <a:r>
              <a:rPr lang="en-US" sz="2800" dirty="0" smtClean="0"/>
              <a:t> with </a:t>
            </a:r>
            <a:r>
              <a:rPr lang="en-US" sz="2800" dirty="0" err="1" smtClean="0"/>
              <a:t>play_duration</a:t>
            </a:r>
            <a:r>
              <a:rPr lang="en-US" sz="2800" dirty="0" smtClean="0"/>
              <a:t>: </a:t>
            </a:r>
            <a:r>
              <a:rPr lang="en-US" sz="2400" dirty="0" smtClean="0"/>
              <a:t>Entertainment was watched highest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011934"/>
            <a:ext cx="8229600" cy="223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7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Comparison of </a:t>
            </a:r>
            <a:r>
              <a:rPr lang="en-US" sz="2800" dirty="0" err="1" smtClean="0"/>
              <a:t>play_time</a:t>
            </a:r>
            <a:r>
              <a:rPr lang="en-US" sz="2800" dirty="0" smtClean="0"/>
              <a:t> with </a:t>
            </a:r>
            <a:r>
              <a:rPr lang="en-US" sz="2800" dirty="0" err="1" smtClean="0"/>
              <a:t>content_type</a:t>
            </a:r>
            <a:r>
              <a:rPr lang="en-US" sz="2800" dirty="0" smtClean="0"/>
              <a:t>: </a:t>
            </a:r>
            <a:r>
              <a:rPr lang="en-US" sz="2400" dirty="0" err="1" smtClean="0"/>
              <a:t>vod</a:t>
            </a:r>
            <a:r>
              <a:rPr lang="en-US" sz="2400" dirty="0" smtClean="0"/>
              <a:t> being the highest.</a:t>
            </a:r>
            <a:endParaRPr lang="en-US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150" y="2745581"/>
            <a:ext cx="75057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3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1" dirty="0" smtClean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Data set details:</a:t>
            </a:r>
            <a:r>
              <a:rPr lang="en-US" b="1" dirty="0" smtClean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/>
            </a:r>
            <a:br>
              <a:rPr lang="en-US" b="1" dirty="0" smtClean="0">
                <a:solidFill>
                  <a:srgbClr val="002776"/>
                </a:solidFill>
                <a:latin typeface="Arial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Number of rows:106823</a:t>
            </a:r>
          </a:p>
          <a:p>
            <a:r>
              <a:rPr lang="en-US" dirty="0" smtClean="0"/>
              <a:t>Number of rows: 46</a:t>
            </a:r>
          </a:p>
        </p:txBody>
      </p:sp>
    </p:spTree>
    <p:extLst>
      <p:ext uri="{BB962C8B-B14F-4D97-AF65-F5344CB8AC3E}">
        <p14:creationId xmlns:p14="http://schemas.microsoft.com/office/powerpoint/2010/main" val="15932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Number of missing values: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 err="1" smtClean="0"/>
              <a:t>hash_film_id</a:t>
            </a:r>
            <a:r>
              <a:rPr lang="en-US" sz="5600" dirty="0" smtClean="0"/>
              <a:t>  - 101001</a:t>
            </a:r>
          </a:p>
          <a:p>
            <a:r>
              <a:rPr lang="en-US" sz="5600" dirty="0" smtClean="0"/>
              <a:t>Referrer – 5761</a:t>
            </a:r>
          </a:p>
          <a:p>
            <a:r>
              <a:rPr lang="en-US" sz="5600" dirty="0" err="1" smtClean="0"/>
              <a:t>average_bitrate</a:t>
            </a:r>
            <a:r>
              <a:rPr lang="en-US" sz="5600" dirty="0" smtClean="0"/>
              <a:t> – 4946</a:t>
            </a:r>
          </a:p>
          <a:p>
            <a:r>
              <a:rPr lang="en-US" sz="5600" dirty="0" smtClean="0"/>
              <a:t>completed – 38937</a:t>
            </a:r>
          </a:p>
          <a:p>
            <a:r>
              <a:rPr lang="en-US" sz="5600" dirty="0" err="1" smtClean="0"/>
              <a:t>utm_source</a:t>
            </a:r>
            <a:r>
              <a:rPr lang="en-US" sz="5600" dirty="0" smtClean="0"/>
              <a:t> - 106736</a:t>
            </a:r>
          </a:p>
          <a:p>
            <a:r>
              <a:rPr lang="en-US" sz="5600" dirty="0" err="1" smtClean="0"/>
              <a:t>utm_medium</a:t>
            </a:r>
            <a:r>
              <a:rPr lang="en-US" sz="5600" dirty="0" smtClean="0"/>
              <a:t> - 106736 </a:t>
            </a:r>
          </a:p>
          <a:p>
            <a:r>
              <a:rPr lang="en-US" sz="5600" dirty="0" err="1" smtClean="0"/>
              <a:t>utm_campaign</a:t>
            </a:r>
            <a:r>
              <a:rPr lang="en-US" sz="5600" dirty="0" smtClean="0"/>
              <a:t> – 106785</a:t>
            </a:r>
          </a:p>
          <a:p>
            <a:r>
              <a:rPr lang="en-US" sz="5600" dirty="0" err="1" smtClean="0"/>
              <a:t>player_name</a:t>
            </a:r>
            <a:r>
              <a:rPr lang="en-US" sz="5600" dirty="0" smtClean="0"/>
              <a:t> – 3268</a:t>
            </a:r>
          </a:p>
          <a:p>
            <a:r>
              <a:rPr lang="en-US" sz="5600" dirty="0" err="1" smtClean="0"/>
              <a:t>flash_version</a:t>
            </a:r>
            <a:r>
              <a:rPr lang="en-US" sz="5600" dirty="0" smtClean="0"/>
              <a:t> – 34857</a:t>
            </a:r>
          </a:p>
          <a:p>
            <a:r>
              <a:rPr lang="en-US" sz="5600" dirty="0" err="1" smtClean="0"/>
              <a:t>os_name</a:t>
            </a:r>
            <a:r>
              <a:rPr lang="en-US" sz="5600" dirty="0" smtClean="0"/>
              <a:t> – 33732</a:t>
            </a:r>
          </a:p>
          <a:p>
            <a:r>
              <a:rPr lang="en-US" sz="5600" dirty="0" err="1" smtClean="0"/>
              <a:t>os_version</a:t>
            </a:r>
            <a:r>
              <a:rPr lang="en-US" sz="5600" dirty="0" smtClean="0"/>
              <a:t> – 405</a:t>
            </a:r>
          </a:p>
          <a:p>
            <a:r>
              <a:rPr lang="en-US" sz="5600" dirty="0" err="1" smtClean="0"/>
              <a:t>browser_name</a:t>
            </a:r>
            <a:r>
              <a:rPr lang="en-US" sz="5600" dirty="0" smtClean="0"/>
              <a:t> – 33673</a:t>
            </a:r>
          </a:p>
          <a:p>
            <a:r>
              <a:rPr lang="en-US" sz="5600" dirty="0" err="1" smtClean="0"/>
              <a:t>browser_version</a:t>
            </a:r>
            <a:r>
              <a:rPr lang="en-US" sz="5600" dirty="0" smtClean="0"/>
              <a:t> – 36045</a:t>
            </a:r>
          </a:p>
          <a:p>
            <a:r>
              <a:rPr lang="en-US" sz="5600" dirty="0" err="1" smtClean="0"/>
              <a:t>autoplay</a:t>
            </a:r>
            <a:r>
              <a:rPr lang="en-US" sz="5600" dirty="0" smtClean="0"/>
              <a:t> – 38960</a:t>
            </a:r>
          </a:p>
          <a:p>
            <a:r>
              <a:rPr lang="en-US" sz="5600" dirty="0" err="1" smtClean="0"/>
              <a:t>app_version</a:t>
            </a:r>
            <a:r>
              <a:rPr lang="en-US" sz="5600" dirty="0" smtClean="0"/>
              <a:t> - 72133</a:t>
            </a:r>
          </a:p>
          <a:p>
            <a:r>
              <a:rPr lang="en-US" sz="5600" dirty="0" smtClean="0"/>
              <a:t>city  - 106822</a:t>
            </a:r>
          </a:p>
          <a:p>
            <a:r>
              <a:rPr lang="en-US" sz="5600" dirty="0" err="1" smtClean="0"/>
              <a:t>stream_type</a:t>
            </a:r>
            <a:r>
              <a:rPr lang="en-US" sz="5600" dirty="0" smtClean="0"/>
              <a:t> – 67885</a:t>
            </a:r>
          </a:p>
          <a:p>
            <a:r>
              <a:rPr lang="en-US" sz="5600" dirty="0" err="1" smtClean="0"/>
              <a:t>category_name</a:t>
            </a:r>
            <a:r>
              <a:rPr lang="en-US" sz="5600" dirty="0" smtClean="0"/>
              <a:t> – 38937</a:t>
            </a:r>
          </a:p>
          <a:p>
            <a:r>
              <a:rPr lang="en-US" sz="5600" dirty="0" err="1" smtClean="0"/>
              <a:t>film_title</a:t>
            </a:r>
            <a:r>
              <a:rPr lang="en-US" sz="5600" dirty="0" smtClean="0"/>
              <a:t>  - 100995</a:t>
            </a:r>
          </a:p>
          <a:p>
            <a:r>
              <a:rPr lang="en-US" sz="5600" dirty="0" smtClean="0"/>
              <a:t> </a:t>
            </a:r>
            <a:r>
              <a:rPr lang="en-US" sz="5600" dirty="0" err="1" smtClean="0"/>
              <a:t>season_name</a:t>
            </a:r>
            <a:r>
              <a:rPr lang="en-US" sz="5600" dirty="0" smtClean="0"/>
              <a:t>  - 101000 </a:t>
            </a:r>
          </a:p>
          <a:p>
            <a:r>
              <a:rPr lang="en-US" sz="5600" dirty="0" err="1" smtClean="0"/>
              <a:t>genre_name</a:t>
            </a:r>
            <a:r>
              <a:rPr lang="en-US" sz="5600" dirty="0" smtClean="0"/>
              <a:t> -  101594 </a:t>
            </a:r>
          </a:p>
          <a:p>
            <a:r>
              <a:rPr lang="en-US" sz="5600" dirty="0" smtClean="0"/>
              <a:t>Unnamed: 41 - 106818 </a:t>
            </a:r>
          </a:p>
          <a:p>
            <a:r>
              <a:rPr lang="en-US" sz="5600" dirty="0" smtClean="0"/>
              <a:t>Unnamed: 42 - 106822 </a:t>
            </a:r>
          </a:p>
          <a:p>
            <a:r>
              <a:rPr lang="en-US" sz="5600" dirty="0" smtClean="0"/>
              <a:t>Unnamed: 43 - 106823 </a:t>
            </a:r>
          </a:p>
          <a:p>
            <a:r>
              <a:rPr lang="en-US" sz="5600" dirty="0" smtClean="0"/>
              <a:t>Unnamed: 44 - 106822 </a:t>
            </a:r>
          </a:p>
          <a:p>
            <a:r>
              <a:rPr lang="en-US" sz="5600" dirty="0" smtClean="0"/>
              <a:t>Unnamed: 45 - 106822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sz="3100" b="1" dirty="0">
                <a:solidFill>
                  <a:srgbClr val="002776"/>
                </a:solidFill>
                <a:latin typeface="Arial"/>
              </a:rPr>
              <a:t>Exploratory Data Analysis (EDA</a:t>
            </a:r>
            <a:r>
              <a:rPr lang="en-US" sz="3100" b="1" dirty="0" smtClean="0">
                <a:solidFill>
                  <a:srgbClr val="002776"/>
                </a:solidFill>
                <a:latin typeface="Arial"/>
              </a:rPr>
              <a:t>):</a:t>
            </a:r>
            <a:r>
              <a:rPr lang="en-US" b="1" dirty="0">
                <a:solidFill>
                  <a:srgbClr val="002776"/>
                </a:solidFill>
                <a:latin typeface="Arial"/>
              </a:rPr>
              <a:t/>
            </a:r>
            <a:br>
              <a:rPr lang="en-US" b="1" dirty="0">
                <a:solidFill>
                  <a:srgbClr val="002776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3737" y="1935163"/>
            <a:ext cx="485652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5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Correlation map shown above we see the </a:t>
            </a:r>
            <a:r>
              <a:rPr lang="en-US" dirty="0" err="1" smtClean="0"/>
              <a:t>is_login</a:t>
            </a:r>
            <a:r>
              <a:rPr lang="en-US" dirty="0" smtClean="0"/>
              <a:t> (target) has high correlation with </a:t>
            </a:r>
            <a:r>
              <a:rPr lang="en-US" dirty="0" err="1" smtClean="0"/>
              <a:t>playback_location</a:t>
            </a:r>
            <a:r>
              <a:rPr lang="en-US" dirty="0" smtClean="0"/>
              <a:t>, platform, </a:t>
            </a:r>
            <a:r>
              <a:rPr lang="en-US" dirty="0" err="1" smtClean="0"/>
              <a:t>average_bitrate</a:t>
            </a:r>
            <a:r>
              <a:rPr lang="en-US" dirty="0" smtClean="0"/>
              <a:t>, </a:t>
            </a:r>
            <a:r>
              <a:rPr lang="en-US" dirty="0" err="1" smtClean="0"/>
              <a:t>referrer_group</a:t>
            </a:r>
            <a:r>
              <a:rPr lang="en-US" dirty="0" smtClean="0"/>
              <a:t>, </a:t>
            </a:r>
            <a:r>
              <a:rPr lang="en-US" dirty="0" err="1" smtClean="0"/>
              <a:t>player_name</a:t>
            </a:r>
            <a:r>
              <a:rPr lang="en-US" dirty="0" smtClean="0"/>
              <a:t>, </a:t>
            </a:r>
            <a:r>
              <a:rPr lang="en-US" dirty="0" err="1" smtClean="0"/>
              <a:t>os_name</a:t>
            </a:r>
            <a:r>
              <a:rPr lang="en-US" dirty="0" smtClean="0"/>
              <a:t>, </a:t>
            </a:r>
            <a:r>
              <a:rPr lang="en-US" dirty="0" err="1" smtClean="0"/>
              <a:t>browser_name</a:t>
            </a:r>
            <a:r>
              <a:rPr lang="en-US" dirty="0" smtClean="0"/>
              <a:t>, </a:t>
            </a:r>
            <a:r>
              <a:rPr lang="en-US" dirty="0" err="1" smtClean="0"/>
              <a:t>content_type,title</a:t>
            </a:r>
            <a:r>
              <a:rPr lang="en-US" dirty="0" smtClean="0"/>
              <a:t>, </a:t>
            </a:r>
            <a:r>
              <a:rPr lang="en-US" dirty="0" err="1" smtClean="0"/>
              <a:t>category_name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92162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3100" b="1" dirty="0">
                <a:solidFill>
                  <a:srgbClr val="002776"/>
                </a:solidFill>
              </a:rPr>
              <a:t>Feature </a:t>
            </a:r>
            <a:r>
              <a:rPr lang="en-US" sz="3100" b="1" dirty="0" smtClean="0">
                <a:solidFill>
                  <a:srgbClr val="002776"/>
                </a:solidFill>
              </a:rPr>
              <a:t>Engineering:</a:t>
            </a:r>
            <a:r>
              <a:rPr lang="en-US" b="1" dirty="0">
                <a:solidFill>
                  <a:srgbClr val="002776"/>
                </a:solidFill>
                <a:latin typeface="Arial"/>
              </a:rPr>
              <a:t/>
            </a:r>
            <a:br>
              <a:rPr lang="en-US" b="1" dirty="0">
                <a:solidFill>
                  <a:srgbClr val="002776"/>
                </a:solid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Treating NAN in numeric values : </a:t>
            </a:r>
            <a:r>
              <a:rPr lang="en-US" sz="2400" dirty="0" err="1" smtClean="0"/>
              <a:t>average_bitrate</a:t>
            </a:r>
            <a:r>
              <a:rPr lang="en-US" sz="2400" dirty="0" smtClean="0"/>
              <a:t> = 4946 </a:t>
            </a:r>
            <a:r>
              <a:rPr lang="en-US" sz="2400" dirty="0" err="1" smtClean="0"/>
              <a:t>na</a:t>
            </a:r>
            <a:endParaRPr lang="en-US" sz="2400" dirty="0" smtClean="0"/>
          </a:p>
          <a:p>
            <a:r>
              <a:rPr lang="en-US" sz="2400" dirty="0" smtClean="0"/>
              <a:t>Treated using random sample imputation</a:t>
            </a:r>
          </a:p>
          <a:p>
            <a:r>
              <a:rPr lang="en-US" sz="2400" dirty="0" err="1" smtClean="0"/>
              <a:t>Average_bitrate</a:t>
            </a:r>
            <a:r>
              <a:rPr lang="en-US" sz="2400" dirty="0" smtClean="0"/>
              <a:t> and </a:t>
            </a:r>
            <a:r>
              <a:rPr lang="en-US" sz="2400" dirty="0" err="1" smtClean="0"/>
              <a:t>average_bitrate_random</a:t>
            </a:r>
            <a:r>
              <a:rPr lang="en-US" sz="2400" dirty="0" smtClean="0"/>
              <a:t> both follows the same standard distribution as below.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0"/>
            <a:ext cx="38163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1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Treating missing values in categorical features: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Missing values in categorical features were: ‘Completed’,'player_name','os_name','browser_name','autoplay','category_name’.</a:t>
            </a:r>
          </a:p>
          <a:p>
            <a:r>
              <a:rPr lang="en-US" sz="2400" dirty="0" smtClean="0"/>
              <a:t>Frequent category imputation was used to treat the missing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1" dirty="0" smtClean="0">
                <a:solidFill>
                  <a:srgbClr val="002776"/>
                </a:solidFill>
                <a:latin typeface="+mj-lt"/>
                <a:ea typeface="+mj-ea"/>
                <a:cs typeface="+mj-cs"/>
              </a:rPr>
              <a:t>Business Problem:</a:t>
            </a:r>
            <a:r>
              <a:rPr lang="en-US" b="1" dirty="0" smtClean="0">
                <a:solidFill>
                  <a:srgbClr val="002776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1" dirty="0" smtClean="0">
                <a:solidFill>
                  <a:srgbClr val="002776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Extracting all the actionable insights from the VIDIO Dataset which will be helpful for:</a:t>
            </a:r>
          </a:p>
          <a:p>
            <a:pPr>
              <a:buSzPct val="83000"/>
            </a:pPr>
            <a:r>
              <a:rPr lang="en-US" dirty="0" smtClean="0"/>
              <a:t>   Improvement of business</a:t>
            </a:r>
          </a:p>
          <a:p>
            <a:pPr>
              <a:buSzPct val="83000"/>
            </a:pPr>
            <a:r>
              <a:rPr lang="en-US" dirty="0" smtClean="0"/>
              <a:t>   Easy Connectivity</a:t>
            </a:r>
          </a:p>
          <a:p>
            <a:pPr>
              <a:buSzPct val="83000"/>
            </a:pPr>
            <a:r>
              <a:rPr lang="en-US" dirty="0" smtClean="0"/>
              <a:t>   Reduced Human Dependency</a:t>
            </a:r>
          </a:p>
          <a:p>
            <a:pPr>
              <a:buSzPct val="83000"/>
            </a:pPr>
            <a:r>
              <a:rPr lang="en-US" dirty="0" smtClean="0"/>
              <a:t>   Effective Connectivity</a:t>
            </a:r>
          </a:p>
          <a:p>
            <a:pPr>
              <a:buSzPct val="83000"/>
            </a:pPr>
            <a:r>
              <a:rPr lang="en-US" dirty="0" smtClean="0"/>
              <a:t>   24*7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Encoding for </a:t>
            </a:r>
            <a:r>
              <a:rPr lang="en-US" dirty="0" err="1" smtClean="0"/>
              <a:t>player_name</a:t>
            </a:r>
            <a:r>
              <a:rPr lang="en-US" dirty="0" smtClean="0"/>
              <a:t>, </a:t>
            </a:r>
            <a:r>
              <a:rPr lang="en-US" dirty="0" err="1" smtClean="0"/>
              <a:t>os_name</a:t>
            </a:r>
            <a:r>
              <a:rPr lang="en-US" dirty="0" smtClean="0"/>
              <a:t>, </a:t>
            </a:r>
            <a:r>
              <a:rPr lang="en-US" dirty="0" err="1" smtClean="0"/>
              <a:t>browser_name</a:t>
            </a:r>
            <a:r>
              <a:rPr lang="en-US" dirty="0" smtClean="0"/>
              <a:t>, </a:t>
            </a:r>
            <a:r>
              <a:rPr lang="en-US" dirty="0" err="1" smtClean="0"/>
              <a:t>autoplay</a:t>
            </a:r>
            <a:r>
              <a:rPr lang="en-US" dirty="0" smtClean="0"/>
              <a:t>, </a:t>
            </a:r>
            <a:r>
              <a:rPr lang="en-US" dirty="0" err="1" smtClean="0"/>
              <a:t>category_name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Dummy values for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Model Building and Model Prediction:</a:t>
            </a:r>
            <a:br>
              <a:rPr lang="en-US" sz="32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Logistic regression Algorithm:</a:t>
            </a:r>
          </a:p>
          <a:p>
            <a:r>
              <a:rPr lang="en-US" sz="2400" dirty="0" smtClean="0"/>
              <a:t>Accuracy = 89%</a:t>
            </a:r>
          </a:p>
          <a:p>
            <a:r>
              <a:rPr lang="en-US" sz="2400" dirty="0" smtClean="0"/>
              <a:t>Kappa score = 0.72</a:t>
            </a:r>
          </a:p>
          <a:p>
            <a:r>
              <a:rPr lang="en-US" sz="2400" dirty="0" smtClean="0"/>
              <a:t>Classification Report: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4460049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2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Random Forest: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Accuracy = 91%</a:t>
            </a:r>
          </a:p>
          <a:p>
            <a:r>
              <a:rPr lang="en-US" sz="2400" dirty="0" smtClean="0"/>
              <a:t>Kappa score = 0.769</a:t>
            </a:r>
          </a:p>
          <a:p>
            <a:r>
              <a:rPr lang="en-US" sz="2400" dirty="0" smtClean="0"/>
              <a:t>Classification Report:</a:t>
            </a:r>
          </a:p>
          <a:p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429000"/>
            <a:ext cx="40767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8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XGBOOST: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r>
              <a:rPr lang="en-US" sz="2400" dirty="0" smtClean="0"/>
              <a:t>Accuracy = 92%</a:t>
            </a:r>
          </a:p>
          <a:p>
            <a:r>
              <a:rPr lang="en-US" sz="2400" dirty="0" smtClean="0"/>
              <a:t>Kappa Score: 0.779</a:t>
            </a:r>
          </a:p>
          <a:p>
            <a:r>
              <a:rPr lang="en-US" sz="2400" dirty="0" smtClean="0"/>
              <a:t>ROC-AUC Curve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3076171"/>
            <a:ext cx="4343399" cy="33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0"/>
            <a:ext cx="40640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9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sz="3600" b="1" dirty="0" smtClean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Model Results:</a:t>
            </a:r>
            <a:r>
              <a:rPr lang="en-US" b="1" dirty="0" smtClean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/>
            </a:r>
            <a:br>
              <a:rPr lang="en-US" b="1" dirty="0" smtClean="0">
                <a:solidFill>
                  <a:srgbClr val="002776"/>
                </a:solidFill>
                <a:latin typeface="Arial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gave the best accuracy and precision and recall value so we can conclude that </a:t>
            </a:r>
            <a:r>
              <a:rPr lang="en-US" dirty="0" err="1" smtClean="0"/>
              <a:t>is_login</a:t>
            </a:r>
            <a:r>
              <a:rPr lang="en-US" dirty="0" smtClean="0"/>
              <a:t> was predicted 92% of times correctly.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3000"/>
            </a:pPr>
            <a:r>
              <a:rPr lang="en-US" dirty="0" smtClean="0"/>
              <a:t> Exploratory Analysis for improving the Resource Allocation, Content Modification &amp; Service Improvement.</a:t>
            </a:r>
          </a:p>
          <a:p>
            <a:pPr marL="0" indent="0">
              <a:buSzPct val="83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 smtClean="0"/>
              <a:t>Data Set:</a:t>
            </a:r>
            <a:endParaRPr lang="en-US" sz="3600" dirty="0" smtClean="0"/>
          </a:p>
          <a:p>
            <a:pPr lvl="0">
              <a:buSzPct val="83000"/>
            </a:pPr>
            <a:r>
              <a:rPr lang="en-US" dirty="0" smtClean="0"/>
              <a:t>15</a:t>
            </a:r>
            <a:r>
              <a:rPr lang="en-US" dirty="0" smtClean="0"/>
              <a:t> Days Plays activity from users on </a:t>
            </a:r>
            <a:r>
              <a:rPr lang="en-US" dirty="0" err="1" smtClean="0"/>
              <a:t>Vidio</a:t>
            </a:r>
            <a:r>
              <a:rPr lang="en-US" dirty="0" smtClean="0"/>
              <a:t> with 1% data sample</a:t>
            </a:r>
          </a:p>
          <a:p>
            <a:pPr lvl="0">
              <a:buSzPct val="83000"/>
            </a:pPr>
            <a:r>
              <a:rPr lang="en-US" dirty="0" smtClean="0"/>
              <a:t>Structured Data</a:t>
            </a:r>
          </a:p>
          <a:p>
            <a:pPr marL="0" indent="0">
              <a:buSzPct val="8300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+mj-lt"/>
                <a:ea typeface="+mj-ea"/>
                <a:cs typeface="+mj-cs"/>
              </a:rPr>
              <a:t>Project Architecture / Project Flow: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55600">
              <a:lnSpc>
                <a:spcPct val="100000"/>
              </a:lnSpc>
              <a:spcBef>
                <a:spcPts val="2000"/>
              </a:spcBef>
              <a:buClr>
                <a:schemeClr val="tx1"/>
              </a:buClr>
              <a:buSzPts val="2000"/>
            </a:pPr>
            <a:r>
              <a:rPr lang="en-US" sz="2800" dirty="0" smtClean="0"/>
              <a:t>Start with Business Problem</a:t>
            </a:r>
          </a:p>
          <a:p>
            <a:pPr marL="457200" lvl="0" indent="-355600">
              <a:lnSpc>
                <a:spcPct val="100000"/>
              </a:lnSpc>
              <a:spcBef>
                <a:spcPts val="2000"/>
              </a:spcBef>
              <a:buClr>
                <a:schemeClr val="tx1"/>
              </a:buClr>
              <a:buSzPts val="2000"/>
            </a:pPr>
            <a:r>
              <a:rPr lang="en-US" sz="2800" dirty="0" smtClean="0"/>
              <a:t> Clean the Data </a:t>
            </a:r>
          </a:p>
          <a:p>
            <a:pPr marL="457200" lvl="0" indent="-355600">
              <a:lnSpc>
                <a:spcPct val="100000"/>
              </a:lnSpc>
              <a:spcBef>
                <a:spcPts val="2000"/>
              </a:spcBef>
              <a:buClr>
                <a:schemeClr val="tx1"/>
              </a:buClr>
              <a:buSzPts val="2000"/>
            </a:pPr>
            <a:r>
              <a:rPr lang="en-US" sz="2800" dirty="0" smtClean="0"/>
              <a:t> Perform EDA</a:t>
            </a:r>
          </a:p>
          <a:p>
            <a:pPr marL="457200" lvl="0" indent="-355600">
              <a:lnSpc>
                <a:spcPct val="100000"/>
              </a:lnSpc>
              <a:spcBef>
                <a:spcPts val="2000"/>
              </a:spcBef>
              <a:buClr>
                <a:schemeClr val="tx1"/>
              </a:buClr>
              <a:buSzPts val="2000"/>
            </a:pPr>
            <a:r>
              <a:rPr lang="en-US" sz="2800" dirty="0" smtClean="0"/>
              <a:t> Apply Machine Learning Techniques</a:t>
            </a:r>
          </a:p>
          <a:p>
            <a:pPr marL="457200" lvl="0" indent="-355600">
              <a:lnSpc>
                <a:spcPct val="100000"/>
              </a:lnSpc>
              <a:spcBef>
                <a:spcPts val="2000"/>
              </a:spcBef>
              <a:buClr>
                <a:schemeClr val="tx1"/>
              </a:buClr>
              <a:buSzPts val="2000"/>
            </a:pPr>
            <a:r>
              <a:rPr lang="en-US" sz="2800" dirty="0" smtClean="0"/>
              <a:t> Insights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IN" sz="3100" b="1" dirty="0" smtClean="0"/>
              <a:t>DATA INSIGHT FROM DIFFERENT VARIABLE:</a:t>
            </a:r>
            <a:r>
              <a:rPr lang="en-IN" b="1" dirty="0" smtClean="0">
                <a:solidFill>
                  <a:schemeClr val="bg2"/>
                </a:solidFill>
              </a:rPr>
              <a:t/>
            </a:r>
            <a:br>
              <a:rPr lang="en-IN" b="1" dirty="0" smtClean="0">
                <a:solidFill>
                  <a:schemeClr val="bg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All the ID’s where in alphanumeric form.</a:t>
            </a:r>
          </a:p>
          <a:p>
            <a:r>
              <a:rPr lang="en-US" sz="2400" dirty="0" err="1" smtClean="0"/>
              <a:t>Is_login</a:t>
            </a:r>
            <a:r>
              <a:rPr lang="en-US" sz="2400" dirty="0" smtClean="0"/>
              <a:t>: From </a:t>
            </a:r>
            <a:r>
              <a:rPr lang="en-US" sz="2400" dirty="0" err="1" smtClean="0"/>
              <a:t>is_login</a:t>
            </a:r>
            <a:r>
              <a:rPr lang="en-US" sz="2400" dirty="0" smtClean="0"/>
              <a:t> we can find that maximum users did not login when watching.</a:t>
            </a:r>
          </a:p>
          <a:p>
            <a:r>
              <a:rPr lang="en-US" sz="2400" dirty="0" err="1" smtClean="0"/>
              <a:t>Playback_location</a:t>
            </a:r>
            <a:r>
              <a:rPr lang="en-US" sz="2400" dirty="0" smtClean="0"/>
              <a:t>: Users played in both embed and direct location were almost similar.</a:t>
            </a:r>
          </a:p>
          <a:p>
            <a:r>
              <a:rPr lang="en-US" sz="2400" dirty="0" smtClean="0"/>
              <a:t>Platform: web-mobile was platform used my most of users.</a:t>
            </a:r>
          </a:p>
          <a:p>
            <a:r>
              <a:rPr lang="en-US" sz="2400" dirty="0" err="1" smtClean="0"/>
              <a:t>Play_time</a:t>
            </a:r>
            <a:r>
              <a:rPr lang="en-US" sz="2400" dirty="0" smtClean="0"/>
              <a:t>/</a:t>
            </a:r>
            <a:r>
              <a:rPr lang="en-US" sz="2400" dirty="0" err="1" smtClean="0"/>
              <a:t>End_time</a:t>
            </a:r>
            <a:r>
              <a:rPr lang="en-US" sz="2400" dirty="0" smtClean="0"/>
              <a:t>: When you find the difference between these 2 ,It is same as the </a:t>
            </a:r>
            <a:r>
              <a:rPr lang="en-US" sz="2400" dirty="0" err="1" smtClean="0"/>
              <a:t>play_duration</a:t>
            </a:r>
            <a:r>
              <a:rPr lang="en-US" sz="2400" dirty="0" smtClean="0"/>
              <a:t> in seconds but provided extra information about the date.</a:t>
            </a:r>
          </a:p>
          <a:p>
            <a:r>
              <a:rPr lang="en-US" sz="2400" dirty="0" smtClean="0"/>
              <a:t>Referrer: It has domain information the users used to browse. The highest used referrer was </a:t>
            </a:r>
            <a:r>
              <a:rPr lang="en-US" sz="2400" u="sng" dirty="0" smtClean="0">
                <a:hlinkClick r:id="rId2"/>
              </a:rPr>
              <a:t>https</a:t>
            </a:r>
            <a:r>
              <a:rPr lang="en-US" sz="2400" u="sng" dirty="0">
                <a:hlinkClick r:id="rId2"/>
              </a:rPr>
              <a:t>://</a:t>
            </a:r>
            <a:r>
              <a:rPr lang="en-US" sz="2400" u="sng" dirty="0" smtClean="0">
                <a:hlinkClick r:id="rId2"/>
              </a:rPr>
              <a:t>m.kapanlagi.com/</a:t>
            </a:r>
            <a:r>
              <a:rPr lang="en-US" sz="2400" u="sng" dirty="0" smtClean="0"/>
              <a:t> </a:t>
            </a:r>
          </a:p>
          <a:p>
            <a:r>
              <a:rPr lang="en-US" sz="2400" dirty="0" smtClean="0"/>
              <a:t>Title: Title of </a:t>
            </a:r>
            <a:r>
              <a:rPr lang="en-US" sz="2400" dirty="0" err="1" smtClean="0"/>
              <a:t>contect</a:t>
            </a:r>
            <a:r>
              <a:rPr lang="en-US" sz="2400" dirty="0" smtClean="0"/>
              <a:t> where SCTV was highest used by users.</a:t>
            </a:r>
          </a:p>
          <a:p>
            <a:r>
              <a:rPr lang="en-US" sz="2400" dirty="0" err="1" smtClean="0"/>
              <a:t>Category_name</a:t>
            </a:r>
            <a:r>
              <a:rPr lang="en-US" sz="2400" dirty="0" smtClean="0"/>
              <a:t>: The name of content were entertainment was highest watched.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39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/>
              <a:t>DATA INSIGHT FROM DIFFERENT VARIABLE: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r>
              <a:rPr lang="en-US" sz="2400" dirty="0" err="1" smtClean="0"/>
              <a:t>Referrer_group</a:t>
            </a:r>
            <a:r>
              <a:rPr lang="en-US" sz="2400" dirty="0" smtClean="0"/>
              <a:t>: group of referrer had </a:t>
            </a:r>
            <a:r>
              <a:rPr lang="en-US" sz="2400" dirty="0" err="1" smtClean="0"/>
              <a:t>kapanlagi</a:t>
            </a:r>
            <a:r>
              <a:rPr lang="en-US" sz="2400" dirty="0" smtClean="0"/>
              <a:t> highest in list.</a:t>
            </a:r>
          </a:p>
          <a:p>
            <a:r>
              <a:rPr lang="en-US" sz="2400" dirty="0" smtClean="0"/>
              <a:t>Completed: Count of not completing the show was much higher than once completed.</a:t>
            </a:r>
          </a:p>
          <a:p>
            <a:r>
              <a:rPr lang="en-US" sz="2400" dirty="0" err="1" smtClean="0"/>
              <a:t>Player_name</a:t>
            </a:r>
            <a:r>
              <a:rPr lang="en-US" sz="2400" dirty="0" smtClean="0"/>
              <a:t>: Engine player name had </a:t>
            </a:r>
            <a:r>
              <a:rPr lang="en-US" sz="2400" dirty="0" err="1" smtClean="0"/>
              <a:t>videojs</a:t>
            </a:r>
            <a:r>
              <a:rPr lang="en-US" sz="2400" dirty="0" smtClean="0"/>
              <a:t> highest when compared to others like </a:t>
            </a:r>
            <a:r>
              <a:rPr lang="en-US" sz="2400" dirty="0" err="1"/>
              <a:t>KmkExoVideoView</a:t>
            </a:r>
            <a:r>
              <a:rPr lang="en-US" sz="2400" dirty="0" smtClean="0"/>
              <a:t> and </a:t>
            </a:r>
            <a:r>
              <a:rPr lang="en-US" sz="2400" dirty="0" err="1" smtClean="0"/>
              <a:t>kmkexoplayer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Has_ad</a:t>
            </a:r>
            <a:r>
              <a:rPr lang="en-US" sz="2400" dirty="0" smtClean="0"/>
              <a:t>: This feature says that the Play had lot of ads.</a:t>
            </a:r>
          </a:p>
          <a:p>
            <a:r>
              <a:rPr lang="en-US" sz="2400" dirty="0" err="1" smtClean="0"/>
              <a:t>OS_name</a:t>
            </a:r>
            <a:r>
              <a:rPr lang="en-US" sz="2400" dirty="0" smtClean="0"/>
              <a:t>: The most used </a:t>
            </a:r>
            <a:r>
              <a:rPr lang="en-US" sz="2400" dirty="0" err="1"/>
              <a:t>os_name</a:t>
            </a:r>
            <a:r>
              <a:rPr lang="en-US" sz="2400" dirty="0"/>
              <a:t> of device use to </a:t>
            </a:r>
            <a:r>
              <a:rPr lang="en-US" sz="2400" dirty="0" smtClean="0"/>
              <a:t>play was </a:t>
            </a:r>
            <a:r>
              <a:rPr lang="en-US" sz="2400" dirty="0" err="1" smtClean="0"/>
              <a:t>Anroid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Browser_name</a:t>
            </a:r>
            <a:r>
              <a:rPr lang="en-US" sz="2400" dirty="0" smtClean="0"/>
              <a:t>: The </a:t>
            </a:r>
            <a:r>
              <a:rPr lang="en-US" sz="2400" dirty="0"/>
              <a:t>browser name of device use to </a:t>
            </a:r>
            <a:r>
              <a:rPr lang="en-US" sz="2400" dirty="0" smtClean="0"/>
              <a:t>play by the users are several but most used was Chrome Mobile.</a:t>
            </a:r>
          </a:p>
          <a:p>
            <a:r>
              <a:rPr lang="en-US" sz="2400" dirty="0" err="1" smtClean="0"/>
              <a:t>App_name</a:t>
            </a:r>
            <a:r>
              <a:rPr lang="en-US" sz="2400" dirty="0" smtClean="0"/>
              <a:t>: The </a:t>
            </a:r>
            <a:r>
              <a:rPr lang="en-US" sz="2400" dirty="0" err="1" smtClean="0"/>
              <a:t>app_name</a:t>
            </a:r>
            <a:r>
              <a:rPr lang="en-US" sz="2400" dirty="0" smtClean="0"/>
              <a:t> </a:t>
            </a:r>
            <a:r>
              <a:rPr lang="en-US" sz="2400" dirty="0"/>
              <a:t>used to </a:t>
            </a:r>
            <a:r>
              <a:rPr lang="en-US" sz="2400" dirty="0" smtClean="0"/>
              <a:t>play was </a:t>
            </a:r>
            <a:r>
              <a:rPr lang="en-US" sz="2400" dirty="0" err="1" smtClean="0"/>
              <a:t>Vidio</a:t>
            </a:r>
            <a:r>
              <a:rPr lang="en-US" sz="2400" dirty="0" smtClean="0"/>
              <a:t> which was dominating the rest of the app by more than 90%.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12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/>
              <a:t>DATA INSIGHT FROM DIFFERENT VARIABLE: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791200"/>
          </a:xfrm>
        </p:spPr>
        <p:txBody>
          <a:bodyPr/>
          <a:lstStyle/>
          <a:p>
            <a:r>
              <a:rPr lang="en-US" sz="2400" dirty="0" err="1" smtClean="0"/>
              <a:t>Autoplay</a:t>
            </a:r>
            <a:r>
              <a:rPr lang="en-US" sz="2400" dirty="0" smtClean="0"/>
              <a:t>: This indicates </a:t>
            </a:r>
            <a:r>
              <a:rPr lang="en-US" sz="2400" dirty="0"/>
              <a:t>the play is </a:t>
            </a:r>
            <a:r>
              <a:rPr lang="en-US" sz="2400" dirty="0" err="1"/>
              <a:t>autoplay</a:t>
            </a:r>
            <a:r>
              <a:rPr lang="en-US" sz="2400" dirty="0"/>
              <a:t> when watched on certain </a:t>
            </a:r>
            <a:r>
              <a:rPr lang="en-US" sz="2400" dirty="0" smtClean="0"/>
              <a:t>platform and maximum were False.</a:t>
            </a:r>
          </a:p>
          <a:p>
            <a:r>
              <a:rPr lang="en-US" sz="2400" dirty="0" err="1" smtClean="0"/>
              <a:t>Is_premium</a:t>
            </a:r>
            <a:r>
              <a:rPr lang="en-US" sz="2400" dirty="0" smtClean="0"/>
              <a:t>: Indicated </a:t>
            </a:r>
            <a:r>
              <a:rPr lang="en-US" sz="2400" dirty="0"/>
              <a:t>the content played is a premium </a:t>
            </a:r>
            <a:r>
              <a:rPr lang="en-US" sz="2400" dirty="0" smtClean="0"/>
              <a:t>content and 98% was not premium content.</a:t>
            </a:r>
          </a:p>
          <a:p>
            <a:r>
              <a:rPr lang="en-US" sz="2400" dirty="0" err="1" smtClean="0"/>
              <a:t>Play_duration</a:t>
            </a:r>
            <a:r>
              <a:rPr lang="en-US" sz="2400" dirty="0" smtClean="0"/>
              <a:t>: This showed the duration </a:t>
            </a:r>
            <a:r>
              <a:rPr lang="en-US" sz="2400" dirty="0"/>
              <a:t>of </a:t>
            </a:r>
            <a:r>
              <a:rPr lang="en-US" sz="2400" dirty="0" smtClean="0"/>
              <a:t>the play.</a:t>
            </a:r>
          </a:p>
          <a:p>
            <a:r>
              <a:rPr lang="en-US" sz="2400" dirty="0" err="1" smtClean="0"/>
              <a:t>Content_type</a:t>
            </a:r>
            <a:r>
              <a:rPr lang="en-US" sz="2400" dirty="0" smtClean="0"/>
              <a:t>: </a:t>
            </a:r>
            <a:r>
              <a:rPr lang="en-US" sz="2400" dirty="0"/>
              <a:t>content type </a:t>
            </a:r>
            <a:r>
              <a:rPr lang="en-US" sz="2400" dirty="0" smtClean="0"/>
              <a:t>had contents livestreaming </a:t>
            </a:r>
            <a:r>
              <a:rPr lang="en-US" sz="2400" dirty="0"/>
              <a:t>| </a:t>
            </a:r>
            <a:r>
              <a:rPr lang="en-US" sz="2400" dirty="0" err="1"/>
              <a:t>vod</a:t>
            </a:r>
            <a:r>
              <a:rPr lang="en-US" sz="2400" dirty="0"/>
              <a:t> | </a:t>
            </a:r>
            <a:r>
              <a:rPr lang="en-US" sz="2400" dirty="0" smtClean="0"/>
              <a:t>catchup and </a:t>
            </a:r>
            <a:r>
              <a:rPr lang="en-US" sz="2400" dirty="0" err="1" smtClean="0"/>
              <a:t>vod</a:t>
            </a:r>
            <a:r>
              <a:rPr lang="en-US" sz="2400" dirty="0" smtClean="0"/>
              <a:t> was the highest type.</a:t>
            </a:r>
          </a:p>
          <a:p>
            <a:r>
              <a:rPr lang="en-US" sz="2400" dirty="0" err="1" smtClean="0"/>
              <a:t>Event_stream</a:t>
            </a:r>
            <a:r>
              <a:rPr lang="en-US" sz="2400" dirty="0" smtClean="0"/>
              <a:t>: </a:t>
            </a:r>
            <a:r>
              <a:rPr lang="en-US" sz="2400" dirty="0"/>
              <a:t>when </a:t>
            </a:r>
            <a:r>
              <a:rPr lang="en-US" sz="2400" dirty="0" err="1"/>
              <a:t>content_type</a:t>
            </a:r>
            <a:r>
              <a:rPr lang="en-US" sz="2400" dirty="0"/>
              <a:t> is livestreaming, </a:t>
            </a:r>
            <a:r>
              <a:rPr lang="en-US" sz="2400" dirty="0" err="1"/>
              <a:t>stream_type</a:t>
            </a:r>
            <a:r>
              <a:rPr lang="en-US" sz="2400" dirty="0"/>
              <a:t> is used to categorize the livestream (</a:t>
            </a:r>
            <a:r>
              <a:rPr lang="en-US" sz="2400" dirty="0" err="1"/>
              <a:t>EventStream</a:t>
            </a:r>
            <a:r>
              <a:rPr lang="en-US" sz="2400" dirty="0"/>
              <a:t> | </a:t>
            </a:r>
            <a:r>
              <a:rPr lang="en-US" sz="2400" dirty="0" err="1"/>
              <a:t>TVStream</a:t>
            </a:r>
            <a:r>
              <a:rPr lang="en-US" sz="2400" dirty="0"/>
              <a:t> | </a:t>
            </a:r>
            <a:r>
              <a:rPr lang="en-US" sz="2400" dirty="0" err="1"/>
              <a:t>RadioStream</a:t>
            </a:r>
            <a:r>
              <a:rPr lang="en-US" sz="2400" dirty="0" smtClean="0"/>
              <a:t>) and </a:t>
            </a:r>
            <a:r>
              <a:rPr lang="en-US" sz="2400" dirty="0" err="1" smtClean="0"/>
              <a:t>TVStream</a:t>
            </a:r>
            <a:r>
              <a:rPr lang="en-US" sz="2400" dirty="0" smtClean="0"/>
              <a:t> was most used.</a:t>
            </a:r>
          </a:p>
          <a:p>
            <a:r>
              <a:rPr lang="en-US" sz="2400" dirty="0" smtClean="0"/>
              <a:t>The rest of the features had lot of NA value and few were not significant features which was dropped.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 smtClean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Exploratory Data Analysis (EDA) and </a:t>
            </a:r>
            <a:br>
              <a:rPr lang="en-US" sz="3100" b="1" dirty="0" smtClean="0">
                <a:solidFill>
                  <a:srgbClr val="002776"/>
                </a:solidFill>
                <a:latin typeface="Arial"/>
                <a:ea typeface="+mj-ea"/>
                <a:cs typeface="+mj-cs"/>
              </a:rPr>
            </a:br>
            <a:r>
              <a:rPr lang="en-US" sz="3100" b="1" dirty="0" smtClean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>Feature Engineering:</a:t>
            </a:r>
            <a:r>
              <a:rPr lang="en-US" b="1" dirty="0" smtClean="0">
                <a:solidFill>
                  <a:srgbClr val="002776"/>
                </a:solidFill>
                <a:latin typeface="Arial"/>
                <a:ea typeface="+mj-ea"/>
                <a:cs typeface="+mj-cs"/>
              </a:rPr>
              <a:t/>
            </a:r>
            <a:br>
              <a:rPr lang="en-US" b="1" dirty="0" smtClean="0">
                <a:solidFill>
                  <a:srgbClr val="002776"/>
                </a:solidFill>
                <a:latin typeface="Arial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Comparison of Title based on the </a:t>
            </a:r>
            <a:r>
              <a:rPr lang="en-US" sz="2400" dirty="0" err="1" smtClean="0"/>
              <a:t>content_type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91" y="2362200"/>
            <a:ext cx="777875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7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Referrer Url: </a:t>
            </a:r>
            <a:r>
              <a:rPr lang="en-US" sz="2400" dirty="0" smtClean="0"/>
              <a:t>Most used </a:t>
            </a:r>
            <a:r>
              <a:rPr lang="en-US" sz="2400" dirty="0" err="1" smtClean="0"/>
              <a:t>url</a:t>
            </a:r>
            <a:r>
              <a:rPr lang="en-US" sz="2400" dirty="0" smtClean="0"/>
              <a:t> for referrer was http://m.kapanlagi.com/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1275" y="2929731"/>
            <a:ext cx="39814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9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432</TotalTime>
  <Words>863</Words>
  <Application>Microsoft Office PowerPoint</Application>
  <PresentationFormat>On-screen Show (4:3)</PresentationFormat>
  <Paragraphs>112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Analysis on user plays data on Vidio – sampling 1% dataset </vt:lpstr>
      <vt:lpstr>Business Problem: </vt:lpstr>
      <vt:lpstr> Objective:</vt:lpstr>
      <vt:lpstr>Project Architecture / Project Flow:</vt:lpstr>
      <vt:lpstr>DATA INSIGHT FROM DIFFERENT VARIABLE: </vt:lpstr>
      <vt:lpstr>DATA INSIGHT FROM DIFFERENT VARIABLE:</vt:lpstr>
      <vt:lpstr>DATA INSIGHT FROM DIFFERENT VARIABLE:</vt:lpstr>
      <vt:lpstr>Exploratory Data Analysis (EDA) and  Feature Engineering: </vt:lpstr>
      <vt:lpstr>Referrer Url: Most used url for referrer was http://m.kapanlagi.com/</vt:lpstr>
      <vt:lpstr>Comparison of App_name with auto_play and has_ad: Vidio has highest ads</vt:lpstr>
      <vt:lpstr>Comparison of browser_name with platform: Chrome Mobile was browser and platform was web-mobile.</vt:lpstr>
      <vt:lpstr>Comparison of category_name with play_duration: Entertainment was watched highest</vt:lpstr>
      <vt:lpstr>Comparison of play_time with content_type: vod being the highest.</vt:lpstr>
      <vt:lpstr>Data set details: </vt:lpstr>
      <vt:lpstr> Number of missing values: </vt:lpstr>
      <vt:lpstr>Exploratory Data Analysis (EDA): </vt:lpstr>
      <vt:lpstr>PowerPoint Presentation</vt:lpstr>
      <vt:lpstr>Feature Engineering: </vt:lpstr>
      <vt:lpstr>Treating missing values in categorical features:</vt:lpstr>
      <vt:lpstr>PowerPoint Presentation</vt:lpstr>
      <vt:lpstr>Model Building and Model Prediction: </vt:lpstr>
      <vt:lpstr>Random Forest:</vt:lpstr>
      <vt:lpstr>XGBOOST: </vt:lpstr>
      <vt:lpstr>Model Results: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VIDIO DATA</dc:title>
  <dc:creator>Tushar Chinnanavar</dc:creator>
  <cp:lastModifiedBy>Tushar Chinnanavar</cp:lastModifiedBy>
  <cp:revision>35</cp:revision>
  <dcterms:created xsi:type="dcterms:W3CDTF">2021-03-15T04:11:27Z</dcterms:created>
  <dcterms:modified xsi:type="dcterms:W3CDTF">2021-03-15T11:24:16Z</dcterms:modified>
</cp:coreProperties>
</file>