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1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11"/>
  </p:normalViewPr>
  <p:slideViewPr>
    <p:cSldViewPr snapToGrid="0" snapToObjects="1">
      <p:cViewPr varScale="1">
        <p:scale>
          <a:sx n="115" d="100"/>
          <a:sy n="115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6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68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7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5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browse?q=crime+data+&amp;sortBy=relevance" TargetMode="External"/><Relationship Id="rId2" Type="http://schemas.openxmlformats.org/officeDocument/2006/relationships/hyperlink" Target="https://data.cityofchicago.org/browse?q=school+progress&amp;sortBy=relev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0796-E6A8-104D-8CBE-B126ED904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52" y="365234"/>
            <a:ext cx="8825658" cy="3071647"/>
          </a:xfrm>
        </p:spPr>
        <p:txBody>
          <a:bodyPr/>
          <a:lstStyle/>
          <a:p>
            <a:pPr algn="ctr"/>
            <a:r>
              <a:rPr lang="en-US" sz="4800" dirty="0"/>
              <a:t>SCHOOL’S PROGRESS PREDICTION USING DATA MINING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0C2B-2854-1B47-B8D7-6AE270BF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03" y="3436881"/>
            <a:ext cx="8825658" cy="224921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CMPE 255 – DATA MINING</a:t>
            </a:r>
          </a:p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ANUPAMA UPADHYAYULA</a:t>
            </a:r>
          </a:p>
          <a:p>
            <a:pPr algn="ctr"/>
            <a:r>
              <a:rPr lang="en-US" dirty="0"/>
              <a:t>ISHWARYA VARADARAJAN</a:t>
            </a:r>
          </a:p>
          <a:p>
            <a:pPr algn="ctr"/>
            <a:r>
              <a:rPr lang="en-US" dirty="0"/>
              <a:t>SOWMYA VISWANATHAN</a:t>
            </a:r>
          </a:p>
        </p:txBody>
      </p:sp>
    </p:spTree>
    <p:extLst>
      <p:ext uri="{BB962C8B-B14F-4D97-AF65-F5344CB8AC3E}">
        <p14:creationId xmlns:p14="http://schemas.microsoft.com/office/powerpoint/2010/main" val="280723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A8A-B2FA-574E-A5C9-D073FE4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90" y="1968353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Thank - You</a:t>
            </a:r>
          </a:p>
        </p:txBody>
      </p:sp>
    </p:spTree>
    <p:extLst>
      <p:ext uri="{BB962C8B-B14F-4D97-AF65-F5344CB8AC3E}">
        <p14:creationId xmlns:p14="http://schemas.microsoft.com/office/powerpoint/2010/main" val="30671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E4C7-ACE6-3B45-B17B-2E372A6C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886F-5293-4442-B89E-BE38FB21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progress of schools based on the crimes that occur in the neighborhood area</a:t>
            </a:r>
          </a:p>
          <a:p>
            <a:r>
              <a:rPr lang="en-US" dirty="0"/>
              <a:t>Distance between the schools and crime incident locations calculated and taken as base for further data processing</a:t>
            </a:r>
          </a:p>
          <a:p>
            <a:r>
              <a:rPr lang="en-US" dirty="0"/>
              <a:t>Split the data for years 2015-2016 and 2016-2017 to predict the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00F6-38CC-C844-B403-D2E8B6D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7D4-B996-B947-A335-38EA565B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Chicago’s Crime data set – for the years 2015-2017</a:t>
            </a:r>
          </a:p>
          <a:p>
            <a:r>
              <a:rPr lang="en-US" dirty="0"/>
              <a:t>Chicago’s Public Schools data set – for the years 2015 – 2017</a:t>
            </a:r>
          </a:p>
          <a:p>
            <a:r>
              <a:rPr lang="en-US" dirty="0"/>
              <a:t>Can be found at:</a:t>
            </a:r>
          </a:p>
          <a:p>
            <a:pPr lvl="1"/>
            <a:r>
              <a:rPr lang="en-US" dirty="0">
                <a:hlinkClick r:id="rId2"/>
              </a:rPr>
              <a:t>https://data.cityofchicago.org/browse?q=school+progress&amp;sortBy=relevance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https://data.cityofchicago.org/browse?q=crime+data+&amp;sortBy=relevance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357-2AEF-8947-9CCC-3967A08E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Crime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61FF-C0A2-DE46-BB46-BC2A3544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2015 – 2017 data</a:t>
            </a:r>
          </a:p>
          <a:p>
            <a:r>
              <a:rPr lang="en-US" dirty="0"/>
              <a:t>Number of rows : 653105</a:t>
            </a:r>
          </a:p>
          <a:p>
            <a:r>
              <a:rPr lang="en-US" dirty="0"/>
              <a:t>After filtering of data based on school’s calendar year, number of rows: 411796</a:t>
            </a:r>
          </a:p>
          <a:p>
            <a:r>
              <a:rPr lang="en-US" dirty="0"/>
              <a:t>Attributes considered – </a:t>
            </a:r>
          </a:p>
          <a:p>
            <a:pPr lvl="1"/>
            <a:r>
              <a:rPr lang="en-US" dirty="0"/>
              <a:t>Crime ID</a:t>
            </a:r>
          </a:p>
          <a:p>
            <a:pPr lvl="1"/>
            <a:r>
              <a:rPr lang="en-US" dirty="0"/>
              <a:t>Crime Type 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20819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B9B8-F588-B340-B625-B0A3886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school’s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B5A9-F15E-4F43-A067-E42BE6F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Chicago’s public school’s progress data 2015 – 2017 </a:t>
            </a:r>
          </a:p>
          <a:p>
            <a:r>
              <a:rPr lang="en-US" dirty="0"/>
              <a:t>Number of rows of data - 1309 </a:t>
            </a:r>
          </a:p>
          <a:p>
            <a:r>
              <a:rPr lang="en-US" dirty="0"/>
              <a:t>Attributes considered – </a:t>
            </a:r>
          </a:p>
          <a:p>
            <a:pPr lvl="1"/>
            <a:r>
              <a:rPr lang="en-US" dirty="0"/>
              <a:t>School ID</a:t>
            </a:r>
          </a:p>
          <a:p>
            <a:pPr lvl="1"/>
            <a:r>
              <a:rPr lang="en-US" dirty="0"/>
              <a:t>Teacher_Attendance_Year_1_Pct</a:t>
            </a:r>
          </a:p>
          <a:p>
            <a:pPr lvl="1"/>
            <a:r>
              <a:rPr lang="en-US" dirty="0"/>
              <a:t>Student_Attendance_Year_1_Pct</a:t>
            </a:r>
          </a:p>
          <a:p>
            <a:pPr lvl="1"/>
            <a:r>
              <a:rPr lang="en-US" dirty="0" err="1"/>
              <a:t>School_Survey_Teacher_Response_Rate_Pct</a:t>
            </a:r>
            <a:endParaRPr lang="en-US" dirty="0"/>
          </a:p>
          <a:p>
            <a:pPr lvl="1"/>
            <a:r>
              <a:rPr lang="en-US" dirty="0" err="1"/>
              <a:t>One_Year_Dropout_Rate_Avg_Pct</a:t>
            </a:r>
            <a:endParaRPr lang="en-US" dirty="0"/>
          </a:p>
          <a:p>
            <a:pPr lvl="1"/>
            <a:r>
              <a:rPr lang="en-US" dirty="0" err="1"/>
              <a:t>School_Survey_Student_Response_Rate_Pct</a:t>
            </a:r>
            <a:endParaRPr lang="en-US" dirty="0"/>
          </a:p>
          <a:p>
            <a:pPr lvl="1"/>
            <a:r>
              <a:rPr lang="en-US" dirty="0"/>
              <a:t>Suspensions_Per_100_Students_Avg_Pct</a:t>
            </a:r>
          </a:p>
          <a:p>
            <a:pPr lvl="1"/>
            <a:r>
              <a:rPr lang="en-US" dirty="0" err="1"/>
              <a:t>Misconducts_To_Suspensions_Avg_Pct</a:t>
            </a:r>
            <a:endParaRPr lang="en-US" dirty="0"/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8545-3DE0-D84C-9EFB-3300B2DF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09259-961B-504A-A7DF-B8742C76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16" y="2120900"/>
            <a:ext cx="8983317" cy="4051300"/>
          </a:xfrm>
        </p:spPr>
      </p:pic>
    </p:spTree>
    <p:extLst>
      <p:ext uri="{BB962C8B-B14F-4D97-AF65-F5344CB8AC3E}">
        <p14:creationId xmlns:p14="http://schemas.microsoft.com/office/powerpoint/2010/main" val="401788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4DE0-51E2-3343-B2C7-CD5E5A9C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75A3-E0E7-614A-83CB-E5A74A8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data sets were huge, the code to pre-process the data was run on the HPC</a:t>
            </a:r>
          </a:p>
          <a:p>
            <a:r>
              <a:rPr lang="en-US" dirty="0"/>
              <a:t>Crime data was clustered by considering the distance between each school and crime</a:t>
            </a:r>
          </a:p>
          <a:p>
            <a:r>
              <a:rPr lang="en-US" dirty="0"/>
              <a:t>Radius was taken as 3kms.</a:t>
            </a:r>
          </a:p>
          <a:p>
            <a:r>
              <a:rPr lang="en-US" dirty="0"/>
              <a:t>Crime data was filtered as per the above radius</a:t>
            </a:r>
          </a:p>
          <a:p>
            <a:r>
              <a:rPr lang="en-US" dirty="0"/>
              <a:t>L2 Normalization was performed</a:t>
            </a:r>
          </a:p>
          <a:p>
            <a:r>
              <a:rPr lang="en-US" dirty="0"/>
              <a:t>Crime Type – was assigned binary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C34A-D827-144B-856C-C08A824F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2DF1-7A52-DE49-9474-F673EAE1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classifiers were used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SGD Classifier</a:t>
            </a:r>
          </a:p>
          <a:p>
            <a:pPr lvl="1"/>
            <a:r>
              <a:rPr lang="en-US" dirty="0"/>
              <a:t>Naïve Bayes Classifier</a:t>
            </a:r>
          </a:p>
          <a:p>
            <a:pPr lvl="2"/>
            <a:r>
              <a:rPr lang="en-US" dirty="0" err="1"/>
              <a:t>GaussianMultinomialNB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6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9367-6E76-4440-94C4-CDD61135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0D73-739B-B24F-8EA7-24291ADF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prediction using random forest classifier was more accurate than the SGD classifier.</a:t>
            </a:r>
          </a:p>
          <a:p>
            <a:r>
              <a:rPr lang="en-US" dirty="0"/>
              <a:t>The accuracies found were in par with the above results.</a:t>
            </a:r>
          </a:p>
          <a:p>
            <a:r>
              <a:rPr lang="en-US" dirty="0"/>
              <a:t>Accuracies were considerably low as the dataset had lot of missing values, and was imbalanced</a:t>
            </a:r>
          </a:p>
          <a:p>
            <a:r>
              <a:rPr lang="en-US" dirty="0"/>
              <a:t>Require more accurate school data, and crime data to arrive at better conclusions as to if there exists a dependency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31496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{26907873-5599-3240-A297-6941CA13EBC0}tf10001070</Template>
  <TotalTime>649</TotalTime>
  <Words>421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SCHOOL’S PROGRESS PREDICTION USING DATA MINING TECHNIQUES</vt:lpstr>
      <vt:lpstr>Introduction &amp; Problem statement</vt:lpstr>
      <vt:lpstr>Data</vt:lpstr>
      <vt:lpstr>Data – Crime Data set</vt:lpstr>
      <vt:lpstr>Data – school’s progress</vt:lpstr>
      <vt:lpstr>System design</vt:lpstr>
      <vt:lpstr>Pre-processing of data</vt:lpstr>
      <vt:lpstr>Classifiers used</vt:lpstr>
      <vt:lpstr>results</vt:lpstr>
      <vt:lpstr>Thank -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SCHOOL’S PROGRESS PREDICTION USING DATA MINING TECHNIQUES</dc:title>
  <dc:creator>Anupama Upadhyayula</dc:creator>
  <cp:lastModifiedBy>Anupama Upadhyayula</cp:lastModifiedBy>
  <cp:revision>15</cp:revision>
  <dcterms:created xsi:type="dcterms:W3CDTF">2018-05-06T03:49:48Z</dcterms:created>
  <dcterms:modified xsi:type="dcterms:W3CDTF">2018-05-07T09:09:12Z</dcterms:modified>
</cp:coreProperties>
</file>