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5"/>
  </p:notesMasterIdLst>
  <p:sldIdLst>
    <p:sldId id="256" r:id="rId2"/>
    <p:sldId id="257" r:id="rId3"/>
    <p:sldId id="259" r:id="rId4"/>
    <p:sldId id="258" r:id="rId5"/>
    <p:sldId id="287" r:id="rId6"/>
    <p:sldId id="284" r:id="rId7"/>
    <p:sldId id="286" r:id="rId8"/>
    <p:sldId id="289" r:id="rId9"/>
    <p:sldId id="28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embeddedFontLst>
    <p:embeddedFont>
      <p:font typeface="Quicksand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69FC0FF-B1B3-4164-89D5-092678ACA5AE}">
  <a:tblStyle styleId="{A69FC0FF-B1B3-4164-89D5-092678ACA5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6000"/>
              <a:buNone/>
              <a:defRPr sz="6000"/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ts val="3000"/>
              <a:buNone/>
              <a:defRPr sz="3000"/>
            </a:lvl1pPr>
            <a:lvl2pPr lvl="1" rtl="0">
              <a:spcBef>
                <a:spcPts val="0"/>
              </a:spcBef>
              <a:buSzPts val="3000"/>
              <a:buNone/>
              <a:defRPr sz="3000"/>
            </a:lvl2pPr>
            <a:lvl3pPr lvl="2" rtl="0">
              <a:spcBef>
                <a:spcPts val="0"/>
              </a:spcBef>
              <a:buSzPts val="3000"/>
              <a:buNone/>
              <a:defRPr sz="3000"/>
            </a:lvl3pPr>
            <a:lvl4pPr lvl="3" rtl="0">
              <a:spcBef>
                <a:spcPts val="0"/>
              </a:spcBef>
              <a:buSzPts val="3000"/>
              <a:buNone/>
              <a:defRPr sz="3000"/>
            </a:lvl4pPr>
            <a:lvl5pPr lvl="4" rtl="0">
              <a:spcBef>
                <a:spcPts val="0"/>
              </a:spcBef>
              <a:buSzPts val="3000"/>
              <a:buNone/>
              <a:defRPr sz="3000"/>
            </a:lvl5pPr>
            <a:lvl6pPr lvl="5" rtl="0">
              <a:spcBef>
                <a:spcPts val="0"/>
              </a:spcBef>
              <a:buSzPts val="3000"/>
              <a:buNone/>
              <a:defRPr sz="3000"/>
            </a:lvl6pPr>
            <a:lvl7pPr lvl="6" rtl="0">
              <a:spcBef>
                <a:spcPts val="0"/>
              </a:spcBef>
              <a:buSzPts val="3000"/>
              <a:buNone/>
              <a:defRPr sz="3000"/>
            </a:lvl7pPr>
            <a:lvl8pPr lvl="7" rtl="0">
              <a:spcBef>
                <a:spcPts val="0"/>
              </a:spcBef>
              <a:buSzPts val="3000"/>
              <a:buNone/>
              <a:defRPr sz="3000"/>
            </a:lvl8pPr>
            <a:lvl9pPr lvl="8" rtl="0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None/>
              <a:defRPr sz="1800"/>
            </a:lvl1pPr>
            <a:lvl2pPr lvl="1" rtl="0">
              <a:spcBef>
                <a:spcPts val="0"/>
              </a:spcBef>
              <a:buSzPts val="1800"/>
              <a:buNone/>
              <a:defRPr sz="1800"/>
            </a:lvl2pPr>
            <a:lvl3pPr lvl="2" rtl="0">
              <a:spcBef>
                <a:spcPts val="0"/>
              </a:spcBef>
              <a:buSzPts val="1800"/>
              <a:buNone/>
              <a:defRPr sz="1800"/>
            </a:lvl3pPr>
            <a:lvl4pPr lvl="3" rtl="0">
              <a:spcBef>
                <a:spcPts val="0"/>
              </a:spcBef>
              <a:buSzPts val="1800"/>
              <a:buNone/>
              <a:defRPr/>
            </a:lvl4pPr>
            <a:lvl5pPr lvl="4" rtl="0">
              <a:spcBef>
                <a:spcPts val="0"/>
              </a:spcBef>
              <a:buSzPts val="1800"/>
              <a:buNone/>
              <a:defRPr/>
            </a:lvl5pPr>
            <a:lvl6pPr lvl="5" rtl="0">
              <a:spcBef>
                <a:spcPts val="0"/>
              </a:spcBef>
              <a:buSzPts val="1800"/>
              <a:buNone/>
              <a:defRPr/>
            </a:lvl6pPr>
            <a:lvl7pPr lvl="6" rtl="0">
              <a:spcBef>
                <a:spcPts val="0"/>
              </a:spcBef>
              <a:buSzPts val="1800"/>
              <a:buNone/>
              <a:defRPr/>
            </a:lvl7pPr>
            <a:lvl8pPr lvl="7" rtl="0">
              <a:spcBef>
                <a:spcPts val="0"/>
              </a:spcBef>
              <a:buSzPts val="1800"/>
              <a:buNone/>
              <a:defRPr/>
            </a:lvl8pPr>
            <a:lvl9pPr lvl="8" rtl="0">
              <a:spcBef>
                <a:spcPts val="0"/>
              </a:spcBef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ts val="2800"/>
              <a:buChar char="◦"/>
              <a:defRPr sz="2800" i="1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ts val="2800"/>
              <a:buChar char="▫"/>
              <a:defRPr sz="2800" i="1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ts val="2800"/>
              <a:buChar char="●"/>
              <a:defRPr sz="2800" i="1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ts val="2800"/>
              <a:buChar char="○"/>
              <a:defRPr sz="2800" i="1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ts val="2800"/>
              <a:buChar char="●"/>
              <a:defRPr sz="2800" i="1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ts val="2800"/>
              <a:buChar char="○"/>
              <a:defRPr sz="2800" i="1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08000" y="3096172"/>
            <a:ext cx="13062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1800"/>
              <a:buNone/>
              <a:defRPr/>
            </a:lvl1pPr>
            <a:lvl2pPr lvl="1">
              <a:spcBef>
                <a:spcPts val="0"/>
              </a:spcBef>
              <a:buSzPts val="1800"/>
              <a:buNone/>
              <a:defRPr/>
            </a:lvl2pPr>
            <a:lvl3pPr lvl="2">
              <a:spcBef>
                <a:spcPts val="0"/>
              </a:spcBef>
              <a:buSzPts val="1800"/>
              <a:buNone/>
              <a:defRPr/>
            </a:lvl3pPr>
            <a:lvl4pPr lvl="3">
              <a:spcBef>
                <a:spcPts val="0"/>
              </a:spcBef>
              <a:buSzPts val="1800"/>
              <a:buNone/>
              <a:defRPr/>
            </a:lvl4pPr>
            <a:lvl5pPr lvl="4">
              <a:spcBef>
                <a:spcPts val="0"/>
              </a:spcBef>
              <a:buSzPts val="1800"/>
              <a:buNone/>
              <a:defRPr/>
            </a:lvl5pPr>
            <a:lvl6pPr lvl="5">
              <a:spcBef>
                <a:spcPts val="0"/>
              </a:spcBef>
              <a:buSzPts val="1800"/>
              <a:buNone/>
              <a:defRPr/>
            </a:lvl6pPr>
            <a:lvl7pPr lvl="6">
              <a:spcBef>
                <a:spcPts val="0"/>
              </a:spcBef>
              <a:buSzPts val="1800"/>
              <a:buNone/>
              <a:defRPr/>
            </a:lvl7pPr>
            <a:lvl8pPr lvl="7">
              <a:spcBef>
                <a:spcPts val="0"/>
              </a:spcBef>
              <a:buSzPts val="1800"/>
              <a:buNone/>
              <a:defRPr/>
            </a:lvl8pPr>
            <a:lvl9pPr lvl="8">
              <a:spcBef>
                <a:spcPts val="0"/>
              </a:spcBef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◦"/>
              <a:defRPr sz="2600"/>
            </a:lvl1pPr>
            <a:lvl2pPr lvl="1">
              <a:spcBef>
                <a:spcPts val="0"/>
              </a:spcBef>
              <a:buSzPts val="2600"/>
              <a:buChar char="▫"/>
              <a:defRPr sz="2600"/>
            </a:lvl2pPr>
            <a:lvl3pPr lvl="2">
              <a:spcBef>
                <a:spcPts val="0"/>
              </a:spcBef>
              <a:buSzPts val="2600"/>
              <a:buChar char="■"/>
              <a:defRPr sz="2600"/>
            </a:lvl3pPr>
            <a:lvl4pPr lvl="3">
              <a:spcBef>
                <a:spcPts val="0"/>
              </a:spcBef>
              <a:buSzPts val="2600"/>
              <a:buChar char="●"/>
              <a:defRPr sz="2600"/>
            </a:lvl4pPr>
            <a:lvl5pPr lvl="4">
              <a:spcBef>
                <a:spcPts val="0"/>
              </a:spcBef>
              <a:buSzPts val="2600"/>
              <a:buChar char="○"/>
              <a:defRPr sz="2600"/>
            </a:lvl5pPr>
            <a:lvl6pPr lvl="5">
              <a:spcBef>
                <a:spcPts val="0"/>
              </a:spcBef>
              <a:buSzPts val="2600"/>
              <a:buChar char="■"/>
              <a:defRPr sz="2600"/>
            </a:lvl6pPr>
            <a:lvl7pPr lvl="6">
              <a:spcBef>
                <a:spcPts val="0"/>
              </a:spcBef>
              <a:buSzPts val="2600"/>
              <a:buChar char="●"/>
              <a:defRPr sz="2600"/>
            </a:lvl7pPr>
            <a:lvl8pPr lvl="7">
              <a:spcBef>
                <a:spcPts val="0"/>
              </a:spcBef>
              <a:buSzPts val="2600"/>
              <a:buChar char="○"/>
              <a:defRPr sz="2600"/>
            </a:lvl8pPr>
            <a:lvl9pPr lvl="8">
              <a:spcBef>
                <a:spcPts val="0"/>
              </a:spcBef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◦"/>
              <a:defRPr sz="2600"/>
            </a:lvl1pPr>
            <a:lvl2pPr lvl="1">
              <a:spcBef>
                <a:spcPts val="0"/>
              </a:spcBef>
              <a:buSzPts val="2600"/>
              <a:buChar char="▫"/>
              <a:defRPr sz="2600"/>
            </a:lvl2pPr>
            <a:lvl3pPr lvl="2">
              <a:spcBef>
                <a:spcPts val="0"/>
              </a:spcBef>
              <a:buSzPts val="2600"/>
              <a:buChar char="■"/>
              <a:defRPr sz="2600"/>
            </a:lvl3pPr>
            <a:lvl4pPr lvl="3">
              <a:spcBef>
                <a:spcPts val="0"/>
              </a:spcBef>
              <a:buSzPts val="2600"/>
              <a:buChar char="●"/>
              <a:defRPr sz="2600"/>
            </a:lvl4pPr>
            <a:lvl5pPr lvl="4">
              <a:spcBef>
                <a:spcPts val="0"/>
              </a:spcBef>
              <a:buSzPts val="2600"/>
              <a:buChar char="○"/>
              <a:defRPr sz="2600"/>
            </a:lvl5pPr>
            <a:lvl6pPr lvl="5">
              <a:spcBef>
                <a:spcPts val="0"/>
              </a:spcBef>
              <a:buSzPts val="2600"/>
              <a:buChar char="■"/>
              <a:defRPr sz="2600"/>
            </a:lvl6pPr>
            <a:lvl7pPr lvl="6">
              <a:spcBef>
                <a:spcPts val="0"/>
              </a:spcBef>
              <a:buSzPts val="2600"/>
              <a:buChar char="●"/>
              <a:defRPr sz="2600"/>
            </a:lvl7pPr>
            <a:lvl8pPr lvl="7">
              <a:spcBef>
                <a:spcPts val="0"/>
              </a:spcBef>
              <a:buSzPts val="2600"/>
              <a:buChar char="○"/>
              <a:defRPr sz="2600"/>
            </a:lvl8pPr>
            <a:lvl9pPr lvl="8">
              <a:spcBef>
                <a:spcPts val="0"/>
              </a:spcBef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1800"/>
              <a:buNone/>
              <a:defRPr/>
            </a:lvl1pPr>
            <a:lvl2pPr lvl="1" rtl="0">
              <a:spcBef>
                <a:spcPts val="0"/>
              </a:spcBef>
              <a:buSzPts val="1800"/>
              <a:buNone/>
              <a:defRPr/>
            </a:lvl2pPr>
            <a:lvl3pPr lvl="2" rtl="0">
              <a:spcBef>
                <a:spcPts val="0"/>
              </a:spcBef>
              <a:buSzPts val="1800"/>
              <a:buNone/>
              <a:defRPr/>
            </a:lvl3pPr>
            <a:lvl4pPr lvl="3" rtl="0">
              <a:spcBef>
                <a:spcPts val="0"/>
              </a:spcBef>
              <a:buSzPts val="1800"/>
              <a:buNone/>
              <a:defRPr/>
            </a:lvl4pPr>
            <a:lvl5pPr lvl="4" rtl="0">
              <a:spcBef>
                <a:spcPts val="0"/>
              </a:spcBef>
              <a:buSzPts val="1800"/>
              <a:buNone/>
              <a:defRPr/>
            </a:lvl5pPr>
            <a:lvl6pPr lvl="5" rtl="0">
              <a:spcBef>
                <a:spcPts val="0"/>
              </a:spcBef>
              <a:buSzPts val="1800"/>
              <a:buNone/>
              <a:defRPr/>
            </a:lvl6pPr>
            <a:lvl7pPr lvl="6" rtl="0">
              <a:spcBef>
                <a:spcPts val="0"/>
              </a:spcBef>
              <a:buSzPts val="1800"/>
              <a:buNone/>
              <a:defRPr/>
            </a:lvl7pPr>
            <a:lvl8pPr lvl="7" rtl="0">
              <a:spcBef>
                <a:spcPts val="0"/>
              </a:spcBef>
              <a:buSzPts val="1800"/>
              <a:buNone/>
              <a:defRPr/>
            </a:lvl8pPr>
            <a:lvl9pPr lvl="8" rtl="0">
              <a:spcBef>
                <a:spcPts val="0"/>
              </a:spcBef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000"/>
              <a:buChar char="◦"/>
              <a:defRPr sz="2000"/>
            </a:lvl1pPr>
            <a:lvl2pPr lvl="1" rtl="0">
              <a:spcBef>
                <a:spcPts val="0"/>
              </a:spcBef>
              <a:buSzPts val="2000"/>
              <a:buChar char="▫"/>
              <a:defRPr sz="2000"/>
            </a:lvl2pPr>
            <a:lvl3pPr lvl="2" rtl="0">
              <a:spcBef>
                <a:spcPts val="0"/>
              </a:spcBef>
              <a:buSzPts val="2000"/>
              <a:buChar char="■"/>
              <a:defRPr sz="2000"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000"/>
              <a:buChar char="◦"/>
              <a:defRPr sz="2000"/>
            </a:lvl1pPr>
            <a:lvl2pPr lvl="1" rtl="0">
              <a:spcBef>
                <a:spcPts val="0"/>
              </a:spcBef>
              <a:buSzPts val="2000"/>
              <a:buChar char="▫"/>
              <a:defRPr sz="2000"/>
            </a:lvl2pPr>
            <a:lvl3pPr lvl="2" rtl="0">
              <a:spcBef>
                <a:spcPts val="0"/>
              </a:spcBef>
              <a:buSzPts val="2000"/>
              <a:buChar char="■"/>
              <a:defRPr sz="2000"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000"/>
              <a:buChar char="◦"/>
              <a:defRPr sz="2000"/>
            </a:lvl1pPr>
            <a:lvl2pPr lvl="1" rtl="0">
              <a:spcBef>
                <a:spcPts val="0"/>
              </a:spcBef>
              <a:buSzPts val="2000"/>
              <a:buChar char="▫"/>
              <a:defRPr sz="2000"/>
            </a:lvl2pPr>
            <a:lvl3pPr lvl="2" rtl="0">
              <a:spcBef>
                <a:spcPts val="0"/>
              </a:spcBef>
              <a:buSzPts val="2000"/>
              <a:buChar char="■"/>
              <a:defRPr sz="2000"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1800"/>
              <a:buNone/>
              <a:defRPr/>
            </a:lvl1pPr>
            <a:lvl2pPr lvl="1">
              <a:spcBef>
                <a:spcPts val="0"/>
              </a:spcBef>
              <a:buSzPts val="1800"/>
              <a:buNone/>
              <a:defRPr/>
            </a:lvl2pPr>
            <a:lvl3pPr lvl="2">
              <a:spcBef>
                <a:spcPts val="0"/>
              </a:spcBef>
              <a:buSzPts val="1800"/>
              <a:buNone/>
              <a:defRPr/>
            </a:lvl3pPr>
            <a:lvl4pPr lvl="3">
              <a:spcBef>
                <a:spcPts val="0"/>
              </a:spcBef>
              <a:buSzPts val="1800"/>
              <a:buNone/>
              <a:defRPr/>
            </a:lvl4pPr>
            <a:lvl5pPr lvl="4">
              <a:spcBef>
                <a:spcPts val="0"/>
              </a:spcBef>
              <a:buSzPts val="1800"/>
              <a:buNone/>
              <a:defRPr/>
            </a:lvl5pPr>
            <a:lvl6pPr lvl="5">
              <a:spcBef>
                <a:spcPts val="0"/>
              </a:spcBef>
              <a:buSzPts val="1800"/>
              <a:buNone/>
              <a:defRPr/>
            </a:lvl6pPr>
            <a:lvl7pPr lvl="6">
              <a:spcBef>
                <a:spcPts val="0"/>
              </a:spcBef>
              <a:buSzPts val="1800"/>
              <a:buNone/>
              <a:defRPr/>
            </a:lvl7pPr>
            <a:lvl8pPr lvl="7">
              <a:spcBef>
                <a:spcPts val="0"/>
              </a:spcBef>
              <a:buSzPts val="1800"/>
              <a:buNone/>
              <a:defRPr/>
            </a:lvl8pPr>
            <a:lvl9pPr lvl="8">
              <a:spcBef>
                <a:spcPts val="0"/>
              </a:spcBef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50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#UsePlace:use/Collection:Quicksand:300,400,700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319174" y="2876425"/>
            <a:ext cx="7291425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Twitter &amp; News Headlines Sentiment Analysis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Here you have:</a:t>
            </a:r>
          </a:p>
          <a:p>
            <a:pPr marL="457200" lvl="0" indent="-419100" rtl="0">
              <a:spcBef>
                <a:spcPts val="0"/>
              </a:spcBef>
              <a:buSzPts val="3000"/>
              <a:buChar char="◦"/>
            </a:pPr>
            <a:r>
              <a:rPr lang="en"/>
              <a:t>A list of items</a:t>
            </a:r>
          </a:p>
          <a:p>
            <a:pPr marL="457200" lvl="0" indent="-419100" rtl="0">
              <a:spcBef>
                <a:spcPts val="0"/>
              </a:spcBef>
              <a:buSzPts val="3000"/>
              <a:buChar char="◦"/>
            </a:pPr>
            <a:r>
              <a:rPr lang="en"/>
              <a:t>And some text</a:t>
            </a:r>
          </a:p>
          <a:p>
            <a:pPr marL="457200" lvl="0" indent="-419100" rtl="0">
              <a:spcBef>
                <a:spcPts val="0"/>
              </a:spcBef>
              <a:buSzPts val="3000"/>
              <a:buChar char="◦"/>
            </a:pPr>
            <a:r>
              <a:rPr lang="en"/>
              <a:t>But remember not to overload your slides with content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-318125" y="2204575"/>
            <a:ext cx="2448900" cy="24489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2430050" y="2655750"/>
            <a:ext cx="6028200" cy="1546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4294967295"/>
          </p:nvPr>
        </p:nvSpPr>
        <p:spPr>
          <a:xfrm>
            <a:off x="2430050" y="3896350"/>
            <a:ext cx="60282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103" name="Shape 103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104" name="Shape 10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6251" y="1402400"/>
            <a:ext cx="5123400" cy="5123100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801900" y="2885875"/>
            <a:ext cx="4221600" cy="2401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3">
            <a:alphaModFix amt="79000"/>
          </a:blip>
          <a:srcRect l="9861" t="20672" b="4320"/>
          <a:stretch/>
        </p:blipFill>
        <p:spPr>
          <a:xfrm>
            <a:off x="901875" y="0"/>
            <a:ext cx="82421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1171500" y="2894550"/>
            <a:ext cx="2653200" cy="1068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WANT BIG IMPACT?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b="1">
                <a:solidFill>
                  <a:srgbClr val="F3F3F3"/>
                </a:solidFill>
              </a:rPr>
              <a:t>Use big image.</a:t>
            </a:r>
          </a:p>
        </p:txBody>
      </p:sp>
      <p:grpSp>
        <p:nvGrpSpPr>
          <p:cNvPr id="136" name="Shape 136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37" name="Shape 137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8" name="Shape 138"/>
            <p:cNvCxnSpPr>
              <a:endCxn id="137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9" name="Shape 139"/>
            <p:cNvCxnSpPr>
              <a:stCxn id="137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5" name="Shape 145"/>
          <p:cNvSpPr/>
          <p:nvPr/>
        </p:nvSpPr>
        <p:spPr>
          <a:xfrm>
            <a:off x="3630808" y="2175900"/>
            <a:ext cx="2506200" cy="2506200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</a:p>
        </p:txBody>
      </p:sp>
      <p:sp>
        <p:nvSpPr>
          <p:cNvPr id="146" name="Shape 146"/>
          <p:cNvSpPr/>
          <p:nvPr/>
        </p:nvSpPr>
        <p:spPr>
          <a:xfrm>
            <a:off x="1369925" y="2175900"/>
            <a:ext cx="2506200" cy="2506200"/>
          </a:xfrm>
          <a:prstGeom prst="ellipse">
            <a:avLst/>
          </a:prstGeom>
          <a:noFill/>
          <a:ln w="9525" cap="flat" cmpd="sng">
            <a:solidFill>
              <a:srgbClr val="39C0BA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</a:p>
        </p:txBody>
      </p:sp>
      <p:sp>
        <p:nvSpPr>
          <p:cNvPr id="147" name="Shape 147"/>
          <p:cNvSpPr/>
          <p:nvPr/>
        </p:nvSpPr>
        <p:spPr>
          <a:xfrm>
            <a:off x="5926743" y="2175900"/>
            <a:ext cx="2506200" cy="25062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3" name="Shape 153"/>
          <p:cNvGraphicFramePr/>
          <p:nvPr/>
        </p:nvGraphicFramePr>
        <p:xfrm>
          <a:off x="903800" y="2085975"/>
          <a:ext cx="7287700" cy="2672100"/>
        </p:xfrm>
        <a:graphic>
          <a:graphicData uri="http://schemas.openxmlformats.org/drawingml/2006/table">
            <a:tbl>
              <a:tblPr>
                <a:noFill/>
                <a:tableStyleId>{A69FC0FF-B1B3-4164-89D5-092678ACA5AE}</a:tableStyleId>
              </a:tblPr>
              <a:tblGrid>
                <a:gridCol w="1821925"/>
                <a:gridCol w="1821925"/>
                <a:gridCol w="1821925"/>
                <a:gridCol w="1821925"/>
              </a:tblGrid>
              <a:tr h="6680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 descr="mapa_linea_b-01.png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1165475" y="1413101"/>
            <a:ext cx="7978526" cy="403179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60" name="Shape 160"/>
          <p:cNvSpPr/>
          <p:nvPr/>
        </p:nvSpPr>
        <p:spPr>
          <a:xfrm>
            <a:off x="2517200" y="2473650"/>
            <a:ext cx="7020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39C0B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</a:p>
        </p:txBody>
      </p:sp>
      <p:grpSp>
        <p:nvGrpSpPr>
          <p:cNvPr id="161" name="Shape 161"/>
          <p:cNvGrpSpPr/>
          <p:nvPr/>
        </p:nvGrpSpPr>
        <p:grpSpPr>
          <a:xfrm>
            <a:off x="2018475" y="2678800"/>
            <a:ext cx="121500" cy="340500"/>
            <a:chOff x="1532100" y="3453325"/>
            <a:chExt cx="121500" cy="340500"/>
          </a:xfrm>
        </p:grpSpPr>
        <p:sp>
          <p:nvSpPr>
            <p:cNvPr id="162" name="Shape 162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3" name="Shape 163"/>
            <p:cNvCxnSpPr>
              <a:stCxn id="162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4" name="Shape 164"/>
          <p:cNvGrpSpPr/>
          <p:nvPr/>
        </p:nvGrpSpPr>
        <p:grpSpPr>
          <a:xfrm>
            <a:off x="3435475" y="4055250"/>
            <a:ext cx="121500" cy="340500"/>
            <a:chOff x="1532100" y="3453325"/>
            <a:chExt cx="121500" cy="340500"/>
          </a:xfrm>
        </p:grpSpPr>
        <p:sp>
          <p:nvSpPr>
            <p:cNvPr id="165" name="Shape 16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6" name="Shape 166"/>
            <p:cNvCxnSpPr>
              <a:stCxn id="165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7" name="Shape 167"/>
          <p:cNvGrpSpPr/>
          <p:nvPr/>
        </p:nvGrpSpPr>
        <p:grpSpPr>
          <a:xfrm>
            <a:off x="5136200" y="4264400"/>
            <a:ext cx="121500" cy="340500"/>
            <a:chOff x="1532100" y="3453325"/>
            <a:chExt cx="121500" cy="340500"/>
          </a:xfrm>
        </p:grpSpPr>
        <p:sp>
          <p:nvSpPr>
            <p:cNvPr id="168" name="Shape 168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9" name="Shape 169"/>
            <p:cNvCxnSpPr>
              <a:stCxn id="168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0" name="Shape 170"/>
          <p:cNvGrpSpPr/>
          <p:nvPr/>
        </p:nvGrpSpPr>
        <p:grpSpPr>
          <a:xfrm>
            <a:off x="4511250" y="2338300"/>
            <a:ext cx="121500" cy="340500"/>
            <a:chOff x="1532100" y="3453325"/>
            <a:chExt cx="121500" cy="340500"/>
          </a:xfrm>
        </p:grpSpPr>
        <p:sp>
          <p:nvSpPr>
            <p:cNvPr id="171" name="Shape 171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2" name="Shape 172"/>
            <p:cNvCxnSpPr>
              <a:stCxn id="171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3" name="Shape 173"/>
          <p:cNvGrpSpPr/>
          <p:nvPr/>
        </p:nvGrpSpPr>
        <p:grpSpPr>
          <a:xfrm>
            <a:off x="7078475" y="2874975"/>
            <a:ext cx="121500" cy="340500"/>
            <a:chOff x="1532100" y="3453325"/>
            <a:chExt cx="121500" cy="340500"/>
          </a:xfrm>
        </p:grpSpPr>
        <p:sp>
          <p:nvSpPr>
            <p:cNvPr id="174" name="Shape 174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5" name="Shape 175"/>
            <p:cNvCxnSpPr>
              <a:stCxn id="174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6" name="Shape 176"/>
          <p:cNvGrpSpPr/>
          <p:nvPr/>
        </p:nvGrpSpPr>
        <p:grpSpPr>
          <a:xfrm>
            <a:off x="7901975" y="4395750"/>
            <a:ext cx="121500" cy="340500"/>
            <a:chOff x="1532100" y="3453325"/>
            <a:chExt cx="121500" cy="340500"/>
          </a:xfrm>
        </p:grpSpPr>
        <p:sp>
          <p:nvSpPr>
            <p:cNvPr id="177" name="Shape 177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8" name="Shape 178"/>
            <p:cNvCxnSpPr>
              <a:stCxn id="177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INSTRUCTIONS FOR USE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165475" y="1736350"/>
            <a:ext cx="3451800" cy="31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GOOGLE SLIDES</a:t>
            </a:r>
          </a:p>
          <a:p>
            <a:pPr marL="0" lvl="0" indent="-6985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"Use as Google Slides Theme".</a:t>
            </a:r>
          </a:p>
          <a:p>
            <a:pPr marL="0" lvl="0" indent="-6985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will get a copy of this document on your Google Drive and will be able to edit, add or delete slides.</a:t>
            </a:r>
          </a:p>
          <a:p>
            <a:pPr marL="0" lvl="0" indent="-6985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have to be signed in to your Google account.</a:t>
            </a:r>
          </a:p>
          <a:p>
            <a:pPr marL="0" lvl="0" indent="-6985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5084225" y="1736350"/>
            <a:ext cx="3602400" cy="31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</a:p>
          <a:p>
            <a:pPr marL="0" lvl="0" indent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"Download as PowerPoint template". You will get a .pptx file that you can edit in PowerPoint.</a:t>
            </a:r>
          </a:p>
          <a:p>
            <a:pPr marL="0" lvl="0" indent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165475" y="4896525"/>
            <a:ext cx="7521300" cy="82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www.slidescarnival.com/help-use-presentation-template</a:t>
            </a: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You can keep the Credits slide or mention SlidesCarnival and other resources used in a slide footer.</a:t>
            </a: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 idx="4294967295"/>
          </p:nvPr>
        </p:nvSpPr>
        <p:spPr>
          <a:xfrm>
            <a:off x="1377875" y="2655750"/>
            <a:ext cx="4776600" cy="1546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0" b="1">
                <a:solidFill>
                  <a:srgbClr val="2E3037"/>
                </a:solidFill>
              </a:rPr>
              <a:t>89,526,124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ubTitle" idx="4294967295"/>
          </p:nvPr>
        </p:nvSpPr>
        <p:spPr>
          <a:xfrm>
            <a:off x="1377900" y="3786750"/>
            <a:ext cx="4776600" cy="132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 idx="4294967295"/>
          </p:nvPr>
        </p:nvSpPr>
        <p:spPr>
          <a:xfrm>
            <a:off x="1284950" y="940200"/>
            <a:ext cx="70971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4800" b="1"/>
              <a:t>89,526,124$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4294967295"/>
          </p:nvPr>
        </p:nvSpPr>
        <p:spPr>
          <a:xfrm>
            <a:off x="1284950" y="1957947"/>
            <a:ext cx="70971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ctrTitle" idx="4294967295"/>
          </p:nvPr>
        </p:nvSpPr>
        <p:spPr>
          <a:xfrm>
            <a:off x="1284950" y="4445404"/>
            <a:ext cx="70971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4800" b="1"/>
              <a:t>100%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ubTitle" idx="4294967295"/>
          </p:nvPr>
        </p:nvSpPr>
        <p:spPr>
          <a:xfrm>
            <a:off x="1284950" y="5463150"/>
            <a:ext cx="70971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ctrTitle" idx="4294967295"/>
          </p:nvPr>
        </p:nvSpPr>
        <p:spPr>
          <a:xfrm>
            <a:off x="1284950" y="2692802"/>
            <a:ext cx="70971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4800" b="1"/>
              <a:t>185,244 users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ubTitle" idx="4294967295"/>
          </p:nvPr>
        </p:nvSpPr>
        <p:spPr>
          <a:xfrm>
            <a:off x="1284950" y="3710548"/>
            <a:ext cx="70971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195" name="Shape 195"/>
          <p:cNvSpPr/>
          <p:nvPr/>
        </p:nvSpPr>
        <p:spPr>
          <a:xfrm>
            <a:off x="808650" y="5091713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808650" y="1576088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02" name="Shape 202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3" name="Shape 203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4" name="Shape 204"/>
          <p:cNvSpPr txBox="1"/>
          <p:nvPr/>
        </p:nvSpPr>
        <p:spPr>
          <a:xfrm>
            <a:off x="2215650" y="3612950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215651" y="5305825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215650" y="1920075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</a:p>
        </p:txBody>
      </p:sp>
      <p:cxnSp>
        <p:nvCxnSpPr>
          <p:cNvPr id="207" name="Shape 207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600" cy="16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2"/>
          </p:nvPr>
        </p:nvSpPr>
        <p:spPr>
          <a:xfrm>
            <a:off x="3692250" y="1673975"/>
            <a:ext cx="2403600" cy="16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3"/>
          </p:nvPr>
        </p:nvSpPr>
        <p:spPr>
          <a:xfrm>
            <a:off x="6219025" y="1673975"/>
            <a:ext cx="2403600" cy="16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165475" y="3959975"/>
            <a:ext cx="2403600" cy="16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3692250" y="3959975"/>
            <a:ext cx="2403600" cy="16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3"/>
          </p:nvPr>
        </p:nvSpPr>
        <p:spPr>
          <a:xfrm>
            <a:off x="6219025" y="3959975"/>
            <a:ext cx="2403600" cy="16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19" name="Shape 219"/>
          <p:cNvGrpSpPr/>
          <p:nvPr/>
        </p:nvGrpSpPr>
        <p:grpSpPr>
          <a:xfrm>
            <a:off x="1286531" y="1401045"/>
            <a:ext cx="391001" cy="382827"/>
            <a:chOff x="1236875" y="1623900"/>
            <a:chExt cx="465200" cy="455475"/>
          </a:xfrm>
        </p:grpSpPr>
        <p:sp>
          <p:nvSpPr>
            <p:cNvPr id="220" name="Shape 22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3848737" y="1404877"/>
            <a:ext cx="366458" cy="366437"/>
            <a:chOff x="1923675" y="1633650"/>
            <a:chExt cx="436000" cy="435975"/>
          </a:xfrm>
        </p:grpSpPr>
        <p:sp>
          <p:nvSpPr>
            <p:cNvPr id="228" name="Shape 22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4" name="Shape 234"/>
          <p:cNvSpPr/>
          <p:nvPr/>
        </p:nvSpPr>
        <p:spPr>
          <a:xfrm>
            <a:off x="1285549" y="37155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3835131" y="3671574"/>
            <a:ext cx="299911" cy="424768"/>
            <a:chOff x="3979850" y="1598950"/>
            <a:chExt cx="356825" cy="505375"/>
          </a:xfrm>
        </p:grpSpPr>
        <p:sp>
          <p:nvSpPr>
            <p:cNvPr id="236" name="Shape 23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8" name="Shape 238"/>
          <p:cNvGrpSpPr/>
          <p:nvPr/>
        </p:nvGrpSpPr>
        <p:grpSpPr>
          <a:xfrm>
            <a:off x="6347846" y="3762663"/>
            <a:ext cx="395098" cy="242589"/>
            <a:chOff x="4595425" y="1707325"/>
            <a:chExt cx="470075" cy="288625"/>
          </a:xfrm>
        </p:grpSpPr>
        <p:sp>
          <p:nvSpPr>
            <p:cNvPr id="239" name="Shape 2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6386412" y="1407706"/>
            <a:ext cx="369505" cy="369505"/>
            <a:chOff x="2594050" y="1631825"/>
            <a:chExt cx="439625" cy="439625"/>
          </a:xfrm>
        </p:grpSpPr>
        <p:sp>
          <p:nvSpPr>
            <p:cNvPr id="245" name="Shape 2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</a:t>
            </a:r>
            <a:r>
              <a:rPr lang="en" u="sng">
                <a:solidFill>
                  <a:srgbClr val="F3F3F3"/>
                </a:solidFill>
                <a:hlinkClick r:id="rId3"/>
              </a:rPr>
              <a:t>Google Sheets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b="1"/>
              <a:t>ANDROID PROJECT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0" name="Shape 260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61" name="Shape 261"/>
          <p:cNvSpPr/>
          <p:nvPr/>
        </p:nvSpPr>
        <p:spPr>
          <a:xfrm>
            <a:off x="5381950" y="653113"/>
            <a:ext cx="2766776" cy="5551776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b="1"/>
              <a:t>iPHONE PROJECT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8" name="Shape 268"/>
          <p:cNvSpPr/>
          <p:nvPr/>
        </p:nvSpPr>
        <p:spPr>
          <a:xfrm>
            <a:off x="5523468" y="815563"/>
            <a:ext cx="2483749" cy="5226870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b="1"/>
              <a:t>TABLET PROJECT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75" name="Shape 275"/>
          <p:cNvSpPr/>
          <p:nvPr/>
        </p:nvSpPr>
        <p:spPr>
          <a:xfrm>
            <a:off x="4788350" y="714030"/>
            <a:ext cx="3839439" cy="5429937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1895700" cy="219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b="1"/>
              <a:t>DESKTOP PROJECT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82" name="Shape 282"/>
          <p:cNvSpPr/>
          <p:nvPr/>
        </p:nvSpPr>
        <p:spPr>
          <a:xfrm>
            <a:off x="3678188" y="1429813"/>
            <a:ext cx="5140316" cy="400179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1336100" y="3797025"/>
            <a:ext cx="7337700" cy="113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Data Collection</a:t>
            </a: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This presentations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Titles &amp; body copy: </a:t>
            </a:r>
            <a:r>
              <a:rPr lang="en" sz="1800" b="1">
                <a:solidFill>
                  <a:srgbClr val="FFFFFF"/>
                </a:solidFill>
              </a:rPr>
              <a:t>Quicksand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rgbClr val="FFFFFF"/>
                </a:solidFill>
                <a:hlinkClick r:id="rId3"/>
              </a:rPr>
              <a:t>http://www.google.com/fonts#UsePlace:use/Collection:Quicksand:300,400,700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Click on the “arrow button” that appears on the top right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Dark gray </a:t>
            </a:r>
            <a:r>
              <a:rPr lang="en" sz="1800" b="1">
                <a:solidFill>
                  <a:srgbClr val="2E3037"/>
                </a:solidFill>
                <a:highlight>
                  <a:srgbClr val="FFFFFF"/>
                </a:highlight>
              </a:rPr>
              <a:t>#2e3037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Aqua </a:t>
            </a:r>
            <a:r>
              <a:rPr lang="en" sz="1800" b="1">
                <a:solidFill>
                  <a:srgbClr val="39C0BA"/>
                </a:solidFill>
              </a:rPr>
              <a:t>#39c0ba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Salmon </a:t>
            </a:r>
            <a:r>
              <a:rPr lang="en" sz="1800" b="1">
                <a:solidFill>
                  <a:srgbClr val="F35B69"/>
                </a:solidFill>
              </a:rPr>
              <a:t>#f35b69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Blue </a:t>
            </a:r>
            <a:r>
              <a:rPr lang="en" sz="1800" b="1">
                <a:solidFill>
                  <a:srgbClr val="6D9EEB"/>
                </a:solidFill>
              </a:rPr>
              <a:t>#6d9eeb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1165475" y="6070200"/>
            <a:ext cx="7674900" cy="71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550" y="3431338"/>
            <a:ext cx="8477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7104950" y="1305425"/>
            <a:ext cx="17127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09" name="Shape 309"/>
          <p:cNvGrpSpPr/>
          <p:nvPr/>
        </p:nvGrpSpPr>
        <p:grpSpPr>
          <a:xfrm>
            <a:off x="1399372" y="1242994"/>
            <a:ext cx="342903" cy="447293"/>
            <a:chOff x="590250" y="244200"/>
            <a:chExt cx="407975" cy="532175"/>
          </a:xfrm>
        </p:grpSpPr>
        <p:sp>
          <p:nvSpPr>
            <p:cNvPr id="310" name="Shape 310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4" name="Shape 324"/>
          <p:cNvGrpSpPr/>
          <p:nvPr/>
        </p:nvGrpSpPr>
        <p:grpSpPr>
          <a:xfrm>
            <a:off x="1942864" y="1309016"/>
            <a:ext cx="372594" cy="310144"/>
            <a:chOff x="1247825" y="322750"/>
            <a:chExt cx="443300" cy="369000"/>
          </a:xfrm>
        </p:grpSpPr>
        <p:sp>
          <p:nvSpPr>
            <p:cNvPr id="325" name="Shape 325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0" name="Shape 330"/>
          <p:cNvGrpSpPr/>
          <p:nvPr/>
        </p:nvGrpSpPr>
        <p:grpSpPr>
          <a:xfrm>
            <a:off x="2516042" y="1307482"/>
            <a:ext cx="356204" cy="313212"/>
            <a:chOff x="1929775" y="320925"/>
            <a:chExt cx="423800" cy="372650"/>
          </a:xfrm>
        </p:grpSpPr>
        <p:sp>
          <p:nvSpPr>
            <p:cNvPr id="331" name="Shape 33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6" name="Shape 336"/>
          <p:cNvSpPr/>
          <p:nvPr/>
        </p:nvSpPr>
        <p:spPr>
          <a:xfrm>
            <a:off x="3113345" y="1296229"/>
            <a:ext cx="291717" cy="335738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3698313" y="1297258"/>
            <a:ext cx="251793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8" name="Shape 338"/>
          <p:cNvGrpSpPr/>
          <p:nvPr/>
        </p:nvGrpSpPr>
        <p:grpSpPr>
          <a:xfrm>
            <a:off x="4785687" y="1272160"/>
            <a:ext cx="336767" cy="383835"/>
            <a:chOff x="4630125" y="278900"/>
            <a:chExt cx="400675" cy="456675"/>
          </a:xfrm>
        </p:grpSpPr>
        <p:sp>
          <p:nvSpPr>
            <p:cNvPr id="339" name="Shape 3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3" name="Shape 343"/>
          <p:cNvSpPr/>
          <p:nvPr/>
        </p:nvSpPr>
        <p:spPr>
          <a:xfrm>
            <a:off x="5326276" y="1295725"/>
            <a:ext cx="385895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1395299" y="1818716"/>
            <a:ext cx="342882" cy="418128"/>
            <a:chOff x="596350" y="929175"/>
            <a:chExt cx="407950" cy="497475"/>
          </a:xfrm>
        </p:grpSpPr>
        <p:sp>
          <p:nvSpPr>
            <p:cNvPr id="345" name="Shape 345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2519615" y="1879631"/>
            <a:ext cx="349060" cy="298882"/>
            <a:chOff x="1934025" y="1001650"/>
            <a:chExt cx="415300" cy="355600"/>
          </a:xfrm>
        </p:grpSpPr>
        <p:sp>
          <p:nvSpPr>
            <p:cNvPr id="353" name="Shape 353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7" name="Shape 357"/>
          <p:cNvSpPr/>
          <p:nvPr/>
        </p:nvSpPr>
        <p:spPr>
          <a:xfrm>
            <a:off x="3083674" y="1854573"/>
            <a:ext cx="351077" cy="349039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3649184" y="1871972"/>
            <a:ext cx="350068" cy="314242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4219296" y="1874536"/>
            <a:ext cx="339835" cy="309115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4795564" y="1877604"/>
            <a:ext cx="317310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1" name="Shape 361"/>
          <p:cNvGrpSpPr/>
          <p:nvPr/>
        </p:nvGrpSpPr>
        <p:grpSpPr>
          <a:xfrm>
            <a:off x="5344010" y="1857106"/>
            <a:ext cx="350068" cy="350573"/>
            <a:chOff x="5294400" y="974850"/>
            <a:chExt cx="416500" cy="417100"/>
          </a:xfrm>
        </p:grpSpPr>
        <p:sp>
          <p:nvSpPr>
            <p:cNvPr id="362" name="Shape 362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5867032" y="1817707"/>
            <a:ext cx="433992" cy="422729"/>
            <a:chOff x="5916675" y="927975"/>
            <a:chExt cx="516350" cy="502950"/>
          </a:xfrm>
        </p:grpSpPr>
        <p:sp>
          <p:nvSpPr>
            <p:cNvPr id="365" name="Shape 36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1368676" y="2467120"/>
            <a:ext cx="391001" cy="264085"/>
            <a:chOff x="564675" y="1700625"/>
            <a:chExt cx="465200" cy="314200"/>
          </a:xfrm>
        </p:grpSpPr>
        <p:sp>
          <p:nvSpPr>
            <p:cNvPr id="368" name="Shape 36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1933660" y="2402632"/>
            <a:ext cx="391001" cy="382827"/>
            <a:chOff x="1236875" y="1623900"/>
            <a:chExt cx="465200" cy="455475"/>
          </a:xfrm>
        </p:grpSpPr>
        <p:sp>
          <p:nvSpPr>
            <p:cNvPr id="372" name="Shape 372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9" name="Shape 379"/>
          <p:cNvGrpSpPr/>
          <p:nvPr/>
        </p:nvGrpSpPr>
        <p:grpSpPr>
          <a:xfrm>
            <a:off x="2510915" y="2410827"/>
            <a:ext cx="366458" cy="366437"/>
            <a:chOff x="1923675" y="1633650"/>
            <a:chExt cx="436000" cy="435975"/>
          </a:xfrm>
        </p:grpSpPr>
        <p:sp>
          <p:nvSpPr>
            <p:cNvPr id="380" name="Shape 38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3074366" y="2409293"/>
            <a:ext cx="369505" cy="369505"/>
            <a:chOff x="2594050" y="1631825"/>
            <a:chExt cx="439625" cy="439625"/>
          </a:xfrm>
        </p:grpSpPr>
        <p:sp>
          <p:nvSpPr>
            <p:cNvPr id="387" name="Shape 38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1" name="Shape 391"/>
          <p:cNvSpPr/>
          <p:nvPr/>
        </p:nvSpPr>
        <p:spPr>
          <a:xfrm>
            <a:off x="3655824" y="242571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2" name="Shape 392"/>
          <p:cNvGrpSpPr/>
          <p:nvPr/>
        </p:nvGrpSpPr>
        <p:grpSpPr>
          <a:xfrm>
            <a:off x="4239131" y="2381662"/>
            <a:ext cx="299911" cy="424768"/>
            <a:chOff x="3979850" y="1598950"/>
            <a:chExt cx="356825" cy="505375"/>
          </a:xfrm>
        </p:grpSpPr>
        <p:sp>
          <p:nvSpPr>
            <p:cNvPr id="393" name="Shape 393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4756521" y="2472751"/>
            <a:ext cx="395098" cy="242589"/>
            <a:chOff x="4595425" y="1707325"/>
            <a:chExt cx="470075" cy="288625"/>
          </a:xfrm>
        </p:grpSpPr>
        <p:sp>
          <p:nvSpPr>
            <p:cNvPr id="396" name="Shape 39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5340438" y="2413391"/>
            <a:ext cx="357234" cy="361310"/>
            <a:chOff x="5290150" y="1636700"/>
            <a:chExt cx="425025" cy="429875"/>
          </a:xfrm>
        </p:grpSpPr>
        <p:sp>
          <p:nvSpPr>
            <p:cNvPr id="402" name="Shape 402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5904392" y="2402632"/>
            <a:ext cx="359272" cy="376691"/>
            <a:chOff x="5961125" y="1623900"/>
            <a:chExt cx="427450" cy="448175"/>
          </a:xfrm>
        </p:grpSpPr>
        <p:sp>
          <p:nvSpPr>
            <p:cNvPr id="405" name="Shape 405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6457084" y="2412361"/>
            <a:ext cx="383835" cy="363369"/>
            <a:chOff x="6618700" y="1635475"/>
            <a:chExt cx="456675" cy="432325"/>
          </a:xfrm>
        </p:grpSpPr>
        <p:sp>
          <p:nvSpPr>
            <p:cNvPr id="413" name="Shape 413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1412172" y="2995773"/>
            <a:ext cx="304009" cy="326513"/>
            <a:chOff x="616425" y="2329600"/>
            <a:chExt cx="361700" cy="388475"/>
          </a:xfrm>
        </p:grpSpPr>
        <p:sp>
          <p:nvSpPr>
            <p:cNvPr id="419" name="Shape 41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7" name="Shape 427"/>
          <p:cNvGrpSpPr/>
          <p:nvPr/>
        </p:nvGrpSpPr>
        <p:grpSpPr>
          <a:xfrm>
            <a:off x="1968982" y="2998841"/>
            <a:ext cx="320378" cy="320378"/>
            <a:chOff x="1278900" y="2333250"/>
            <a:chExt cx="381175" cy="381175"/>
          </a:xfrm>
        </p:grpSpPr>
        <p:sp>
          <p:nvSpPr>
            <p:cNvPr id="428" name="Shape 42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2533945" y="2998841"/>
            <a:ext cx="320399" cy="320378"/>
            <a:chOff x="1951075" y="2333250"/>
            <a:chExt cx="381200" cy="381175"/>
          </a:xfrm>
        </p:grpSpPr>
        <p:sp>
          <p:nvSpPr>
            <p:cNvPr id="433" name="Shape 433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7" name="Shape 437"/>
          <p:cNvGrpSpPr/>
          <p:nvPr/>
        </p:nvGrpSpPr>
        <p:grpSpPr>
          <a:xfrm>
            <a:off x="3098929" y="2998841"/>
            <a:ext cx="320378" cy="320378"/>
            <a:chOff x="2623275" y="2333250"/>
            <a:chExt cx="381175" cy="381175"/>
          </a:xfrm>
        </p:grpSpPr>
        <p:sp>
          <p:nvSpPr>
            <p:cNvPr id="438" name="Shape 4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3738634" y="2943578"/>
            <a:ext cx="170937" cy="426827"/>
            <a:chOff x="3384375" y="2267500"/>
            <a:chExt cx="203375" cy="507825"/>
          </a:xfrm>
        </p:grpSpPr>
        <p:sp>
          <p:nvSpPr>
            <p:cNvPr id="443" name="Shape 443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446" name="Shape 44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449" name="Shape 44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1" name="Shape 451"/>
          <p:cNvSpPr/>
          <p:nvPr/>
        </p:nvSpPr>
        <p:spPr>
          <a:xfrm>
            <a:off x="5359036" y="2990216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2" name="Shape 452"/>
          <p:cNvGrpSpPr/>
          <p:nvPr/>
        </p:nvGrpSpPr>
        <p:grpSpPr>
          <a:xfrm>
            <a:off x="5914121" y="2996277"/>
            <a:ext cx="345971" cy="325505"/>
            <a:chOff x="5972700" y="2330200"/>
            <a:chExt cx="411625" cy="387275"/>
          </a:xfrm>
        </p:grpSpPr>
        <p:sp>
          <p:nvSpPr>
            <p:cNvPr id="453" name="Shape 45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1509418" y="3524406"/>
            <a:ext cx="109538" cy="399195"/>
            <a:chOff x="732125" y="2958550"/>
            <a:chExt cx="130325" cy="474950"/>
          </a:xfrm>
        </p:grpSpPr>
        <p:sp>
          <p:nvSpPr>
            <p:cNvPr id="456" name="Shape 45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4" name="Shape 464"/>
          <p:cNvSpPr/>
          <p:nvPr/>
        </p:nvSpPr>
        <p:spPr>
          <a:xfrm>
            <a:off x="2526338" y="3508635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2004830" y="3508635"/>
            <a:ext cx="248746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6" name="Shape 466"/>
          <p:cNvGrpSpPr/>
          <p:nvPr/>
        </p:nvGrpSpPr>
        <p:grpSpPr>
          <a:xfrm>
            <a:off x="3065162" y="3537202"/>
            <a:ext cx="387933" cy="367467"/>
            <a:chOff x="2583100" y="2973775"/>
            <a:chExt cx="461550" cy="437200"/>
          </a:xfrm>
        </p:grpSpPr>
        <p:sp>
          <p:nvSpPr>
            <p:cNvPr id="467" name="Shape 46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9" name="Shape 469"/>
          <p:cNvSpPr/>
          <p:nvPr/>
        </p:nvSpPr>
        <p:spPr>
          <a:xfrm>
            <a:off x="4776106" y="3545997"/>
            <a:ext cx="356204" cy="356204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0" name="Shape 470"/>
          <p:cNvGrpSpPr/>
          <p:nvPr/>
        </p:nvGrpSpPr>
        <p:grpSpPr>
          <a:xfrm>
            <a:off x="5304611" y="3565359"/>
            <a:ext cx="435022" cy="323445"/>
            <a:chOff x="5247525" y="3007275"/>
            <a:chExt cx="517575" cy="384825"/>
          </a:xfrm>
        </p:grpSpPr>
        <p:sp>
          <p:nvSpPr>
            <p:cNvPr id="471" name="Shape 47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4215597" y="3546931"/>
            <a:ext cx="342882" cy="350068"/>
            <a:chOff x="3951850" y="2985350"/>
            <a:chExt cx="407950" cy="416500"/>
          </a:xfrm>
        </p:grpSpPr>
        <p:sp>
          <p:nvSpPr>
            <p:cNvPr id="474" name="Shape 47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1372269" y="4136479"/>
            <a:ext cx="397136" cy="305017"/>
            <a:chOff x="568950" y="3686775"/>
            <a:chExt cx="472500" cy="362900"/>
          </a:xfrm>
        </p:grpSpPr>
        <p:sp>
          <p:nvSpPr>
            <p:cNvPr id="479" name="Shape 47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2" name="Shape 482"/>
          <p:cNvSpPr/>
          <p:nvPr/>
        </p:nvSpPr>
        <p:spPr>
          <a:xfrm>
            <a:off x="5949111" y="3529627"/>
            <a:ext cx="270221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3" name="Shape 483"/>
          <p:cNvGrpSpPr/>
          <p:nvPr/>
        </p:nvGrpSpPr>
        <p:grpSpPr>
          <a:xfrm>
            <a:off x="1940321" y="4162072"/>
            <a:ext cx="377700" cy="253852"/>
            <a:chOff x="1244800" y="3717225"/>
            <a:chExt cx="449375" cy="302025"/>
          </a:xfrm>
        </p:grpSpPr>
        <p:sp>
          <p:nvSpPr>
            <p:cNvPr id="484" name="Shape 484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2510411" y="4142614"/>
            <a:ext cx="367467" cy="287115"/>
            <a:chOff x="1923075" y="3694075"/>
            <a:chExt cx="437200" cy="341600"/>
          </a:xfrm>
        </p:grpSpPr>
        <p:sp>
          <p:nvSpPr>
            <p:cNvPr id="491" name="Shape 491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3078967" y="4138013"/>
            <a:ext cx="360301" cy="295814"/>
            <a:chOff x="2599525" y="3688600"/>
            <a:chExt cx="428675" cy="351950"/>
          </a:xfrm>
        </p:grpSpPr>
        <p:sp>
          <p:nvSpPr>
            <p:cNvPr id="501" name="Shape 501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3661350" y="4117546"/>
            <a:ext cx="333700" cy="329077"/>
            <a:chOff x="3292425" y="3664250"/>
            <a:chExt cx="397025" cy="391525"/>
          </a:xfrm>
        </p:grpSpPr>
        <p:sp>
          <p:nvSpPr>
            <p:cNvPr id="505" name="Shape 505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4199207" y="4160013"/>
            <a:ext cx="369526" cy="268183"/>
            <a:chOff x="3932350" y="3714775"/>
            <a:chExt cx="439650" cy="319075"/>
          </a:xfrm>
        </p:grpSpPr>
        <p:sp>
          <p:nvSpPr>
            <p:cNvPr id="509" name="Shape 50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4764191" y="4160013"/>
            <a:ext cx="369505" cy="268183"/>
            <a:chOff x="4604550" y="3714775"/>
            <a:chExt cx="439625" cy="319075"/>
          </a:xfrm>
        </p:grpSpPr>
        <p:sp>
          <p:nvSpPr>
            <p:cNvPr id="515" name="Shape 515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5342476" y="4132381"/>
            <a:ext cx="353136" cy="313738"/>
            <a:chOff x="5292575" y="3681900"/>
            <a:chExt cx="420150" cy="373275"/>
          </a:xfrm>
        </p:grpSpPr>
        <p:sp>
          <p:nvSpPr>
            <p:cNvPr id="518" name="Shape 51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5887498" y="4092458"/>
            <a:ext cx="393060" cy="393060"/>
            <a:chOff x="5941025" y="3634400"/>
            <a:chExt cx="467650" cy="467650"/>
          </a:xfrm>
        </p:grpSpPr>
        <p:sp>
          <p:nvSpPr>
            <p:cNvPr id="526" name="Shape 52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6477571" y="4117546"/>
            <a:ext cx="342882" cy="342903"/>
            <a:chOff x="6643075" y="3664250"/>
            <a:chExt cx="407950" cy="407975"/>
          </a:xfrm>
        </p:grpSpPr>
        <p:sp>
          <p:nvSpPr>
            <p:cNvPr id="533" name="Shape 53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1378405" y="4668200"/>
            <a:ext cx="371564" cy="371543"/>
            <a:chOff x="576250" y="4319400"/>
            <a:chExt cx="442075" cy="442050"/>
          </a:xfrm>
        </p:grpSpPr>
        <p:sp>
          <p:nvSpPr>
            <p:cNvPr id="536" name="Shape 53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0" name="Shape 540"/>
          <p:cNvSpPr/>
          <p:nvPr/>
        </p:nvSpPr>
        <p:spPr>
          <a:xfrm>
            <a:off x="1928068" y="474049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4218791" y="4683678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3653786" y="4705174"/>
            <a:ext cx="340844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4782263" y="4682144"/>
            <a:ext cx="343912" cy="34393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4" name="Shape 544"/>
          <p:cNvGrpSpPr/>
          <p:nvPr/>
        </p:nvGrpSpPr>
        <p:grpSpPr>
          <a:xfrm>
            <a:off x="5322010" y="4687132"/>
            <a:ext cx="394068" cy="325505"/>
            <a:chOff x="5268225" y="4341925"/>
            <a:chExt cx="468850" cy="387275"/>
          </a:xfrm>
        </p:grpSpPr>
        <p:sp>
          <p:nvSpPr>
            <p:cNvPr id="545" name="Shape 545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5906956" y="4676899"/>
            <a:ext cx="354145" cy="354145"/>
            <a:chOff x="5964175" y="4329750"/>
            <a:chExt cx="421350" cy="421350"/>
          </a:xfrm>
        </p:grpSpPr>
        <p:sp>
          <p:nvSpPr>
            <p:cNvPr id="554" name="Shape 554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1942864" y="5241883"/>
            <a:ext cx="372594" cy="360301"/>
            <a:chOff x="1247825" y="5001950"/>
            <a:chExt cx="443300" cy="428675"/>
          </a:xfrm>
        </p:grpSpPr>
        <p:sp>
          <p:nvSpPr>
            <p:cNvPr id="557" name="Shape 55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2541110" y="5223960"/>
            <a:ext cx="306068" cy="389992"/>
            <a:chOff x="1959600" y="4980625"/>
            <a:chExt cx="364150" cy="464000"/>
          </a:xfrm>
        </p:grpSpPr>
        <p:sp>
          <p:nvSpPr>
            <p:cNvPr id="564" name="Shape 564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3083590" y="5238815"/>
            <a:ext cx="351077" cy="360806"/>
            <a:chOff x="2605025" y="4998300"/>
            <a:chExt cx="417700" cy="429275"/>
          </a:xfrm>
        </p:grpSpPr>
        <p:sp>
          <p:nvSpPr>
            <p:cNvPr id="572" name="Shape 572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5" name="Shape 575"/>
          <p:cNvGrpSpPr/>
          <p:nvPr/>
        </p:nvGrpSpPr>
        <p:grpSpPr>
          <a:xfrm>
            <a:off x="3614282" y="5241883"/>
            <a:ext cx="419662" cy="349543"/>
            <a:chOff x="3236425" y="5001950"/>
            <a:chExt cx="499300" cy="415875"/>
          </a:xfrm>
        </p:grpSpPr>
        <p:sp>
          <p:nvSpPr>
            <p:cNvPr id="576" name="Shape 57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4229402" y="5223960"/>
            <a:ext cx="319369" cy="380263"/>
            <a:chOff x="3968275" y="4980625"/>
            <a:chExt cx="379975" cy="452425"/>
          </a:xfrm>
        </p:grpSpPr>
        <p:sp>
          <p:nvSpPr>
            <p:cNvPr id="583" name="Shape 583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5884935" y="5308913"/>
            <a:ext cx="404323" cy="220085"/>
            <a:chOff x="5937975" y="5081700"/>
            <a:chExt cx="481050" cy="261850"/>
          </a:xfrm>
        </p:grpSpPr>
        <p:sp>
          <p:nvSpPr>
            <p:cNvPr id="587" name="Shape 58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6503143" y="5266447"/>
            <a:ext cx="290183" cy="333678"/>
            <a:chOff x="6673500" y="5031175"/>
            <a:chExt cx="345250" cy="397000"/>
          </a:xfrm>
        </p:grpSpPr>
        <p:sp>
          <p:nvSpPr>
            <p:cNvPr id="591" name="Shape 591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4195130" y="1291092"/>
            <a:ext cx="387933" cy="345971"/>
            <a:chOff x="3927500" y="301425"/>
            <a:chExt cx="461550" cy="411625"/>
          </a:xfrm>
        </p:grpSpPr>
        <p:sp>
          <p:nvSpPr>
            <p:cNvPr id="597" name="Shape 59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4" name="Shape 624"/>
          <p:cNvGrpSpPr/>
          <p:nvPr/>
        </p:nvGrpSpPr>
        <p:grpSpPr>
          <a:xfrm>
            <a:off x="6482677" y="1297753"/>
            <a:ext cx="332670" cy="332670"/>
            <a:chOff x="6649150" y="309350"/>
            <a:chExt cx="395800" cy="395800"/>
          </a:xfrm>
        </p:grpSpPr>
        <p:sp>
          <p:nvSpPr>
            <p:cNvPr id="625" name="Shape 625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8" name="Shape 648"/>
          <p:cNvGrpSpPr/>
          <p:nvPr/>
        </p:nvGrpSpPr>
        <p:grpSpPr>
          <a:xfrm>
            <a:off x="5915130" y="1305423"/>
            <a:ext cx="337797" cy="319873"/>
            <a:chOff x="5973900" y="318475"/>
            <a:chExt cx="401900" cy="380575"/>
          </a:xfrm>
        </p:grpSpPr>
        <p:sp>
          <p:nvSpPr>
            <p:cNvPr id="649" name="Shape 64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1960283" y="1818716"/>
            <a:ext cx="342882" cy="418128"/>
            <a:chOff x="1268550" y="929175"/>
            <a:chExt cx="407950" cy="497475"/>
          </a:xfrm>
        </p:grpSpPr>
        <p:sp>
          <p:nvSpPr>
            <p:cNvPr id="664" name="Shape 664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6446347" y="1834580"/>
            <a:ext cx="405331" cy="388962"/>
            <a:chOff x="6605925" y="948050"/>
            <a:chExt cx="482250" cy="462775"/>
          </a:xfrm>
        </p:grpSpPr>
        <p:sp>
          <p:nvSpPr>
            <p:cNvPr id="668" name="Shape 66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6541029" y="2986549"/>
            <a:ext cx="215966" cy="342399"/>
            <a:chOff x="6718575" y="2318625"/>
            <a:chExt cx="256950" cy="407375"/>
          </a:xfrm>
        </p:grpSpPr>
        <p:sp>
          <p:nvSpPr>
            <p:cNvPr id="675" name="Shape 6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3" name="Shape 683"/>
          <p:cNvGrpSpPr/>
          <p:nvPr/>
        </p:nvGrpSpPr>
        <p:grpSpPr>
          <a:xfrm>
            <a:off x="3642418" y="3613457"/>
            <a:ext cx="363369" cy="221115"/>
            <a:chOff x="3269900" y="3064500"/>
            <a:chExt cx="432325" cy="263075"/>
          </a:xfrm>
        </p:grpSpPr>
        <p:sp>
          <p:nvSpPr>
            <p:cNvPr id="684" name="Shape 684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6516444" y="3545901"/>
            <a:ext cx="265115" cy="372594"/>
            <a:chOff x="6689325" y="2984125"/>
            <a:chExt cx="315425" cy="443300"/>
          </a:xfrm>
        </p:grpSpPr>
        <p:sp>
          <p:nvSpPr>
            <p:cNvPr id="688" name="Shape 68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2565170" y="4640569"/>
            <a:ext cx="256416" cy="414535"/>
            <a:chOff x="1988225" y="4286525"/>
            <a:chExt cx="305075" cy="493200"/>
          </a:xfrm>
        </p:grpSpPr>
        <p:sp>
          <p:nvSpPr>
            <p:cNvPr id="694" name="Shape 694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3109162" y="4669734"/>
            <a:ext cx="309640" cy="392030"/>
            <a:chOff x="2635450" y="4321225"/>
            <a:chExt cx="368400" cy="466425"/>
          </a:xfrm>
        </p:grpSpPr>
        <p:sp>
          <p:nvSpPr>
            <p:cNvPr id="702" name="Shape 702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6477571" y="4660005"/>
            <a:ext cx="342882" cy="383835"/>
            <a:chOff x="6643075" y="4309650"/>
            <a:chExt cx="407950" cy="456675"/>
          </a:xfrm>
        </p:grpSpPr>
        <p:sp>
          <p:nvSpPr>
            <p:cNvPr id="709" name="Shape 70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8" name="Shape 718"/>
          <p:cNvGrpSpPr/>
          <p:nvPr/>
        </p:nvGrpSpPr>
        <p:grpSpPr>
          <a:xfrm>
            <a:off x="5292844" y="5201960"/>
            <a:ext cx="452420" cy="433992"/>
            <a:chOff x="5233525" y="4954450"/>
            <a:chExt cx="538275" cy="516350"/>
          </a:xfrm>
        </p:grpSpPr>
        <p:sp>
          <p:nvSpPr>
            <p:cNvPr id="719" name="Shape 71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>
            <a:off x="4723763" y="5209629"/>
            <a:ext cx="460615" cy="418653"/>
            <a:chOff x="4556450" y="4963575"/>
            <a:chExt cx="548025" cy="498100"/>
          </a:xfrm>
        </p:grpSpPr>
        <p:sp>
          <p:nvSpPr>
            <p:cNvPr id="731" name="Shape 731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1341045" y="5300214"/>
            <a:ext cx="445255" cy="246182"/>
            <a:chOff x="531800" y="5071350"/>
            <a:chExt cx="529750" cy="292900"/>
          </a:xfrm>
        </p:grpSpPr>
        <p:sp>
          <p:nvSpPr>
            <p:cNvPr id="737" name="Shape 73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8100269" y="3241575"/>
            <a:ext cx="433992" cy="422729"/>
            <a:chOff x="5916675" y="927975"/>
            <a:chExt cx="516350" cy="502950"/>
          </a:xfrm>
        </p:grpSpPr>
        <p:sp>
          <p:nvSpPr>
            <p:cNvPr id="745" name="Shape 74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7" name="Shape 747"/>
          <p:cNvGrpSpPr/>
          <p:nvPr/>
        </p:nvGrpSpPr>
        <p:grpSpPr>
          <a:xfrm>
            <a:off x="7216289" y="3947477"/>
            <a:ext cx="1079481" cy="1051467"/>
            <a:chOff x="5916675" y="927975"/>
            <a:chExt cx="516350" cy="502950"/>
          </a:xfrm>
        </p:grpSpPr>
        <p:sp>
          <p:nvSpPr>
            <p:cNvPr id="748" name="Shape 7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7216432" y="3241575"/>
            <a:ext cx="433992" cy="422729"/>
            <a:chOff x="5916675" y="927975"/>
            <a:chExt cx="516350" cy="502950"/>
          </a:xfrm>
        </p:grpSpPr>
        <p:sp>
          <p:nvSpPr>
            <p:cNvPr id="751" name="Shape 75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53" name="Shape 753"/>
          <p:cNvSpPr/>
          <p:nvPr/>
        </p:nvSpPr>
        <p:spPr>
          <a:xfrm>
            <a:off x="8292430" y="34779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7408593" y="34779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7694128" y="4535490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/>
        </p:nvSpPr>
        <p:spPr>
          <a:xfrm>
            <a:off x="2697250" y="1752475"/>
            <a:ext cx="5629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Now you can use any emoji as an icon!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And of course it resizes without losing quality and you can change the color.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https://twitter.com/googledocs/status/730087240156643328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1" name="Shape 761"/>
          <p:cNvSpPr txBox="1"/>
          <p:nvPr/>
        </p:nvSpPr>
        <p:spPr>
          <a:xfrm>
            <a:off x="1341500" y="3212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39C0BA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1182375" y="1694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39C0BA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 idx="4294967295"/>
          </p:nvPr>
        </p:nvSpPr>
        <p:spPr>
          <a:xfrm>
            <a:off x="2002275" y="1679850"/>
            <a:ext cx="6671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2E3037"/>
                </a:solidFill>
              </a:rPr>
              <a:t>Hello!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3F3F3"/>
                </a:solidFill>
              </a:rPr>
              <a:t>Tweets Collection</a:t>
            </a:r>
            <a:endParaRPr lang="en" sz="3600" b="1" dirty="0">
              <a:solidFill>
                <a:srgbClr val="F3F3F3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4294967295"/>
          </p:nvPr>
        </p:nvSpPr>
        <p:spPr>
          <a:xfrm>
            <a:off x="2002275" y="3797025"/>
            <a:ext cx="6671400" cy="113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F3F3F3"/>
                </a:solidFill>
              </a:rPr>
              <a:t>I am here because I love to give presentations.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200" dirty="0">
                <a:solidFill>
                  <a:srgbClr val="F3F3F3"/>
                </a:solidFill>
              </a:rPr>
              <a:t>You can find me at @username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5" y="2686500"/>
            <a:ext cx="148500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" name="Picture 6" descr="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67000"/>
            <a:ext cx="1616761" cy="15811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 idx="4294967295"/>
          </p:nvPr>
        </p:nvSpPr>
        <p:spPr>
          <a:xfrm>
            <a:off x="2002275" y="1679850"/>
            <a:ext cx="6671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2E3037"/>
                </a:solidFill>
              </a:rPr>
              <a:t>Hello!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3F3F3"/>
                </a:solidFill>
              </a:rPr>
              <a:t>Weather Data</a:t>
            </a:r>
            <a:endParaRPr lang="en" sz="3600" b="1" dirty="0">
              <a:solidFill>
                <a:srgbClr val="F3F3F3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4294967295"/>
          </p:nvPr>
        </p:nvSpPr>
        <p:spPr>
          <a:xfrm>
            <a:off x="2002275" y="3797025"/>
            <a:ext cx="6671400" cy="113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F3F3F3"/>
                </a:solidFill>
              </a:rPr>
              <a:t>I am here because I love to give presentations.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200" dirty="0">
                <a:solidFill>
                  <a:srgbClr val="F3F3F3"/>
                </a:solidFill>
              </a:rPr>
              <a:t>You can find me at @username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5" y="2686500"/>
            <a:ext cx="148500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" name="Picture 6" descr="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67000"/>
            <a:ext cx="1616761" cy="15811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7" name="Picture 3" descr="C:\Users\Dhavala\AppData\Local\Microsoft\Windows\INetCache\IE\GF9N4PFT\sivvus-weather-symbols-2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228600"/>
            <a:ext cx="2249004" cy="2079392"/>
          </a:xfrm>
          <a:prstGeom prst="rect">
            <a:avLst/>
          </a:prstGeom>
          <a:noFill/>
        </p:spPr>
      </p:pic>
      <p:pic>
        <p:nvPicPr>
          <p:cNvPr id="1028" name="Picture 4" descr="C:\Users\Dhavala\AppData\Local\Microsoft\Windows\INetCache\IE\0SPL226Z\419px-Nuvola_weather_showers.svg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9001" y="228601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 idx="4294967295"/>
          </p:nvPr>
        </p:nvSpPr>
        <p:spPr>
          <a:xfrm>
            <a:off x="2002275" y="1679850"/>
            <a:ext cx="6671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2E3037"/>
                </a:solidFill>
              </a:rPr>
              <a:t>Hello!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3F3F3"/>
                </a:solidFill>
              </a:rPr>
              <a:t>NY Times</a:t>
            </a:r>
            <a:endParaRPr lang="en" sz="3600" b="1" dirty="0">
              <a:solidFill>
                <a:srgbClr val="F3F3F3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4294967295"/>
          </p:nvPr>
        </p:nvSpPr>
        <p:spPr>
          <a:xfrm>
            <a:off x="2002275" y="3797025"/>
            <a:ext cx="6671400" cy="113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F3F3F3"/>
                </a:solidFill>
              </a:rPr>
              <a:t>I am here because I love to give presentations.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200" dirty="0">
                <a:solidFill>
                  <a:srgbClr val="F3F3F3"/>
                </a:solidFill>
              </a:rPr>
              <a:t>You can find me at @username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5" y="2686500"/>
            <a:ext cx="148500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" name="Picture 6" descr="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67000"/>
            <a:ext cx="1616761" cy="15811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243" y="457200"/>
            <a:ext cx="3537857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2667000"/>
            <a:ext cx="1752600" cy="1752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1171500" y="2894550"/>
            <a:ext cx="2653200" cy="1068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WANT BIG IMPACT?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b="1">
                <a:solidFill>
                  <a:srgbClr val="F3F3F3"/>
                </a:solidFill>
              </a:rPr>
              <a:t>Use big image.</a:t>
            </a:r>
          </a:p>
        </p:txBody>
      </p:sp>
      <p:grpSp>
        <p:nvGrpSpPr>
          <p:cNvPr id="2" name="Shape 136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37" name="Shape 137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8" name="Shape 138"/>
            <p:cNvCxnSpPr>
              <a:endCxn id="137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9" name="Shape 139"/>
            <p:cNvCxnSpPr>
              <a:stCxn id="137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pic>
        <p:nvPicPr>
          <p:cNvPr id="9" name="Picture 8" descr="nyt-api galler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007454"/>
            <a:ext cx="7943850" cy="4850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Data Processing</a:t>
            </a: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 idx="4294967295"/>
          </p:nvPr>
        </p:nvSpPr>
        <p:spPr>
          <a:xfrm>
            <a:off x="2002275" y="1679850"/>
            <a:ext cx="6671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2E3037"/>
                </a:solidFill>
              </a:rPr>
              <a:t>Hello!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3F3F3"/>
                </a:solidFill>
              </a:rPr>
              <a:t>Python Pandas</a:t>
            </a:r>
            <a:endParaRPr lang="en" sz="3600" b="1" dirty="0">
              <a:solidFill>
                <a:srgbClr val="F3F3F3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4294967295"/>
          </p:nvPr>
        </p:nvSpPr>
        <p:spPr>
          <a:xfrm>
            <a:off x="2002275" y="3797025"/>
            <a:ext cx="6671400" cy="113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F3F3F3"/>
                </a:solidFill>
              </a:rPr>
              <a:t>I am here because I love to give presentations.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200" dirty="0">
                <a:solidFill>
                  <a:srgbClr val="F3F3F3"/>
                </a:solidFill>
              </a:rPr>
              <a:t>You can find me at @username</a:t>
            </a:r>
          </a:p>
        </p:txBody>
      </p:sp>
      <p:pic>
        <p:nvPicPr>
          <p:cNvPr id="2050" name="Picture 2" descr="C:\Users\Dhavala\AppData\Local\Microsoft\Windows\INetCache\IE\H53DP9HR\panda4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438400"/>
            <a:ext cx="1677557" cy="1843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1059</Words>
  <Application>Microsoft Office PowerPoint</Application>
  <PresentationFormat>On-screen Show (4:3)</PresentationFormat>
  <Paragraphs>159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Quicksand</vt:lpstr>
      <vt:lpstr>Eleanor template</vt:lpstr>
      <vt:lpstr>Twitter &amp; News Headlines Sentiment Analysis</vt:lpstr>
      <vt:lpstr>INSTRUCTIONS FOR USE</vt:lpstr>
      <vt:lpstr>Data Collection</vt:lpstr>
      <vt:lpstr>Hello!</vt:lpstr>
      <vt:lpstr>Hello!</vt:lpstr>
      <vt:lpstr>Hello!</vt:lpstr>
      <vt:lpstr>Slide 7</vt:lpstr>
      <vt:lpstr>Data Processing</vt:lpstr>
      <vt:lpstr>Hello!</vt:lpstr>
      <vt:lpstr>Slide 10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Slide 16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Slide 24</vt:lpstr>
      <vt:lpstr>Slide 25</vt:lpstr>
      <vt:lpstr>Slide 26</vt:lpstr>
      <vt:lpstr>Slide 27</vt:lpstr>
      <vt:lpstr>Slide 28</vt:lpstr>
      <vt:lpstr>Thanks!</vt:lpstr>
      <vt:lpstr>CREDITS</vt:lpstr>
      <vt:lpstr>PRESENTATION DESIGN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&amp; News Headlines Sentiment Analysis</dc:title>
  <cp:lastModifiedBy>Dhavala</cp:lastModifiedBy>
  <cp:revision>3</cp:revision>
  <dcterms:modified xsi:type="dcterms:W3CDTF">2017-12-07T09:25:45Z</dcterms:modified>
</cp:coreProperties>
</file>