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5" r:id="rId3"/>
    <p:sldId id="257" r:id="rId4"/>
    <p:sldId id="259" r:id="rId5"/>
    <p:sldId id="284" r:id="rId6"/>
    <p:sldId id="260" r:id="rId7"/>
    <p:sldId id="261" r:id="rId8"/>
    <p:sldId id="286" r:id="rId9"/>
    <p:sldId id="287" r:id="rId10"/>
    <p:sldId id="263" r:id="rId11"/>
    <p:sldId id="262" r:id="rId12"/>
    <p:sldId id="289" r:id="rId13"/>
    <p:sldId id="28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FDB3A2-BB1F-4D49-8C94-95363A1E1AA0}">
  <a:tblStyle styleId="{AFFDB3A2-BB1F-4D49-8C94-95363A1E1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5"/>
  </p:normalViewPr>
  <p:slideViewPr>
    <p:cSldViewPr snapToGrid="0" snapToObjects="1">
      <p:cViewPr varScale="1">
        <p:scale>
          <a:sx n="120" d="100"/>
          <a:sy n="120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49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04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501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92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97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×"/>
              <a:defRPr/>
            </a:lvl1pPr>
            <a:lvl2pPr lvl="1">
              <a:spcBef>
                <a:spcPts val="0"/>
              </a:spcBef>
              <a:buSzPts val="1800"/>
              <a:buChar char="×"/>
              <a:defRPr/>
            </a:lvl2pPr>
            <a:lvl3pPr lvl="2">
              <a:spcBef>
                <a:spcPts val="0"/>
              </a:spcBef>
              <a:buSzPts val="1800"/>
              <a:buChar char="×"/>
              <a:defRPr/>
            </a:lvl3pPr>
            <a:lvl4pPr lvl="3">
              <a:spcBef>
                <a:spcPts val="0"/>
              </a:spcBef>
              <a:buSzPts val="1800"/>
              <a:buChar char="×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/>
            </a:lvl1pPr>
            <a:lvl2pPr lvl="1">
              <a:spcBef>
                <a:spcPts val="0"/>
              </a:spcBef>
              <a:buSzPts val="4800"/>
              <a:buNone/>
              <a:defRPr/>
            </a:lvl2pPr>
            <a:lvl3pPr lvl="2">
              <a:spcBef>
                <a:spcPts val="0"/>
              </a:spcBef>
              <a:buSzPts val="4800"/>
              <a:buNone/>
              <a:defRPr/>
            </a:lvl3pPr>
            <a:lvl4pPr lvl="3">
              <a:spcBef>
                <a:spcPts val="0"/>
              </a:spcBef>
              <a:buSzPts val="4800"/>
              <a:buNone/>
              <a:defRPr/>
            </a:lvl4pPr>
            <a:lvl5pPr lvl="4">
              <a:spcBef>
                <a:spcPts val="0"/>
              </a:spcBef>
              <a:buSzPts val="4800"/>
              <a:buNone/>
              <a:defRPr/>
            </a:lvl5pPr>
            <a:lvl6pPr lvl="5">
              <a:spcBef>
                <a:spcPts val="0"/>
              </a:spcBef>
              <a:buSzPts val="4800"/>
              <a:buNone/>
              <a:defRPr/>
            </a:lvl6pPr>
            <a:lvl7pPr lvl="6">
              <a:spcBef>
                <a:spcPts val="0"/>
              </a:spcBef>
              <a:buSzPts val="4800"/>
              <a:buNone/>
              <a:defRPr/>
            </a:lvl7pPr>
            <a:lvl8pPr lvl="7">
              <a:spcBef>
                <a:spcPts val="0"/>
              </a:spcBef>
              <a:buSzPts val="4800"/>
              <a:buNone/>
              <a:defRPr/>
            </a:lvl8pPr>
            <a:lvl9pPr lvl="8">
              <a:spcBef>
                <a:spcPts val="0"/>
              </a:spcBef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600"/>
              <a:buChar char="×"/>
              <a:defRPr sz="1600"/>
            </a:lvl1pPr>
            <a:lvl2pPr lvl="1">
              <a:spcBef>
                <a:spcPts val="0"/>
              </a:spcBef>
              <a:buSzPts val="1600"/>
              <a:buChar char="×"/>
              <a:defRPr sz="1600"/>
            </a:lvl2pPr>
            <a:lvl3pPr lvl="2">
              <a:spcBef>
                <a:spcPts val="0"/>
              </a:spcBef>
              <a:buSzPts val="1600"/>
              <a:buChar char="×"/>
              <a:defRPr sz="1600"/>
            </a:lvl3pPr>
            <a:lvl4pPr lvl="3">
              <a:spcBef>
                <a:spcPts val="0"/>
              </a:spcBef>
              <a:buSzPts val="1600"/>
              <a:buChar char="×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600"/>
              <a:buChar char="×"/>
              <a:defRPr sz="1600"/>
            </a:lvl1pPr>
            <a:lvl2pPr lvl="1">
              <a:spcBef>
                <a:spcPts val="0"/>
              </a:spcBef>
              <a:buSzPts val="1600"/>
              <a:buChar char="×"/>
              <a:defRPr sz="1600"/>
            </a:lvl2pPr>
            <a:lvl3pPr lvl="2">
              <a:spcBef>
                <a:spcPts val="0"/>
              </a:spcBef>
              <a:buSzPts val="1600"/>
              <a:buChar char="×"/>
              <a:defRPr sz="1600"/>
            </a:lvl3pPr>
            <a:lvl4pPr lvl="3">
              <a:spcBef>
                <a:spcPts val="0"/>
              </a:spcBef>
              <a:buSzPts val="1600"/>
              <a:buChar char="×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/>
            </a:lvl1pPr>
            <a:lvl2pPr lvl="1" rtl="0">
              <a:spcBef>
                <a:spcPts val="0"/>
              </a:spcBef>
              <a:buSzPts val="4800"/>
              <a:buNone/>
              <a:defRPr/>
            </a:lvl2pPr>
            <a:lvl3pPr lvl="2" rtl="0">
              <a:spcBef>
                <a:spcPts val="0"/>
              </a:spcBef>
              <a:buSzPts val="4800"/>
              <a:buNone/>
              <a:defRPr/>
            </a:lvl3pPr>
            <a:lvl4pPr lvl="3" rtl="0">
              <a:spcBef>
                <a:spcPts val="0"/>
              </a:spcBef>
              <a:buSzPts val="4800"/>
              <a:buNone/>
              <a:defRPr/>
            </a:lvl4pPr>
            <a:lvl5pPr lvl="4" rtl="0">
              <a:spcBef>
                <a:spcPts val="0"/>
              </a:spcBef>
              <a:buSzPts val="4800"/>
              <a:buNone/>
              <a:defRPr/>
            </a:lvl5pPr>
            <a:lvl6pPr lvl="5" rtl="0">
              <a:spcBef>
                <a:spcPts val="0"/>
              </a:spcBef>
              <a:buSzPts val="4800"/>
              <a:buNone/>
              <a:defRPr/>
            </a:lvl6pPr>
            <a:lvl7pPr lvl="6" rtl="0">
              <a:spcBef>
                <a:spcPts val="0"/>
              </a:spcBef>
              <a:buSzPts val="4800"/>
              <a:buNone/>
              <a:defRPr/>
            </a:lvl7pPr>
            <a:lvl8pPr lvl="7" rtl="0">
              <a:spcBef>
                <a:spcPts val="0"/>
              </a:spcBef>
              <a:buSzPts val="4800"/>
              <a:buNone/>
              <a:defRPr/>
            </a:lvl8pPr>
            <a:lvl9pPr lvl="8" rtl="0">
              <a:spcBef>
                <a:spcPts val="0"/>
              </a:spcBef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/>
            </a:lvl1pPr>
            <a:lvl2pPr lvl="1">
              <a:spcBef>
                <a:spcPts val="0"/>
              </a:spcBef>
              <a:buSzPts val="4800"/>
              <a:buNone/>
              <a:defRPr/>
            </a:lvl2pPr>
            <a:lvl3pPr lvl="2">
              <a:spcBef>
                <a:spcPts val="0"/>
              </a:spcBef>
              <a:buSzPts val="4800"/>
              <a:buNone/>
              <a:defRPr/>
            </a:lvl3pPr>
            <a:lvl4pPr lvl="3">
              <a:spcBef>
                <a:spcPts val="0"/>
              </a:spcBef>
              <a:buSzPts val="4800"/>
              <a:buNone/>
              <a:defRPr/>
            </a:lvl4pPr>
            <a:lvl5pPr lvl="4">
              <a:spcBef>
                <a:spcPts val="0"/>
              </a:spcBef>
              <a:buSzPts val="4800"/>
              <a:buNone/>
              <a:defRPr/>
            </a:lvl5pPr>
            <a:lvl6pPr lvl="5">
              <a:spcBef>
                <a:spcPts val="0"/>
              </a:spcBef>
              <a:buSzPts val="4800"/>
              <a:buNone/>
              <a:defRPr/>
            </a:lvl6pPr>
            <a:lvl7pPr lvl="6">
              <a:spcBef>
                <a:spcPts val="0"/>
              </a:spcBef>
              <a:buSzPts val="4800"/>
              <a:buNone/>
              <a:defRPr/>
            </a:lvl7pPr>
            <a:lvl8pPr lvl="7">
              <a:spcBef>
                <a:spcPts val="0"/>
              </a:spcBef>
              <a:buSzPts val="4800"/>
              <a:buNone/>
              <a:defRPr/>
            </a:lvl8pPr>
            <a:lvl9pPr lvl="8">
              <a:spcBef>
                <a:spcPts val="0"/>
              </a:spcBef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graphicburger.com/?s=watercolor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latofonts.com/lato-free-fonts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hyperlink" Target="https://twitter.com/googledocs/status/730087240156643328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Twitter And News Headlines Sentiment Analysis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8" name="Picture 7" descr="nyt-api galle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2" y="216830"/>
            <a:ext cx="6507125" cy="4110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516758" y="3065457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Data Processing</a:t>
            </a:r>
            <a:endParaRPr lang="en" sz="6000" dirty="0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25304" y="341613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b="1" dirty="0" smtClean="0">
                <a:solidFill>
                  <a:schemeClr val="accent1"/>
                </a:solidFill>
              </a:rPr>
              <a:t>Python Pandas</a:t>
            </a:r>
            <a:endParaRPr lang="en" b="1" dirty="0">
              <a:solidFill>
                <a:schemeClr val="accent1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6" name="Picture 2" descr="C:\Users\Dhavala\AppData\Local\Microsoft\Windows\INetCache\IE\H53DP9HR\panda4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842" y="1407042"/>
            <a:ext cx="1677557" cy="1843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431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 sz="6000" i="0" dirty="0">
                <a:latin typeface="Lato Hairline"/>
                <a:ea typeface="Lato Hairline"/>
                <a:cs typeface="Lato Hairline"/>
                <a:sym typeface="Lato Hairline"/>
              </a:rPr>
              <a:t>Data Collection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11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16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Use charts to explain your ideas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144" name="Shape 14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</a:p>
        </p:txBody>
      </p:sp>
      <p:sp>
        <p:nvSpPr>
          <p:cNvPr id="145" name="Shape 145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</a:p>
        </p:txBody>
      </p:sp>
      <p:sp>
        <p:nvSpPr>
          <p:cNvPr id="146" name="Shape 146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573800" y="2451781"/>
          <a:ext cx="4862100" cy="2123100"/>
        </p:xfrm>
        <a:graphic>
          <a:graphicData uri="http://schemas.openxmlformats.org/drawingml/2006/table">
            <a:tbl>
              <a:tblPr>
                <a:noFill/>
                <a:tableStyleId>{AFFDB3A2-BB1F-4D49-8C94-95363A1E1AA0}</a:tableStyleId>
              </a:tblPr>
              <a:tblGrid>
                <a:gridCol w="1215525"/>
                <a:gridCol w="1215525"/>
                <a:gridCol w="1215525"/>
                <a:gridCol w="1215525"/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</a:p>
        </p:txBody>
      </p:sp>
      <p:sp>
        <p:nvSpPr>
          <p:cNvPr id="160" name="Shape 160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19</a:t>
            </a:fld>
            <a:endParaRPr lang="en">
              <a:solidFill>
                <a:srgbClr val="999999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5" y="55375"/>
            <a:ext cx="2943759" cy="2394857"/>
          </a:xfrm>
          <a:prstGeom prst="rect">
            <a:avLst/>
          </a:prstGeom>
        </p:spPr>
      </p:pic>
      <p:sp>
        <p:nvSpPr>
          <p:cNvPr id="10" name="Shape 101"/>
          <p:cNvSpPr txBox="1">
            <a:spLocks/>
          </p:cNvSpPr>
          <p:nvPr/>
        </p:nvSpPr>
        <p:spPr>
          <a:xfrm>
            <a:off x="2524800" y="816711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Sowmya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Vijayakumar</a:t>
            </a:r>
            <a:endParaRPr lang="en" sz="4000" dirty="0">
              <a:solidFill>
                <a:schemeClr val="bg1"/>
              </a:solidFill>
            </a:endParaRPr>
          </a:p>
        </p:txBody>
      </p:sp>
      <p:sp>
        <p:nvSpPr>
          <p:cNvPr id="11" name="Shape 101"/>
          <p:cNvSpPr txBox="1">
            <a:spLocks/>
          </p:cNvSpPr>
          <p:nvPr/>
        </p:nvSpPr>
        <p:spPr>
          <a:xfrm>
            <a:off x="1805330" y="2923953"/>
            <a:ext cx="4094400" cy="12251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Dhavala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Manjunath</a:t>
            </a:r>
            <a:endParaRPr lang="e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83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20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1" name="Shape 191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</a:p>
        </p:txBody>
      </p:sp>
      <p:sp>
        <p:nvSpPr>
          <p:cNvPr id="192" name="Shape 192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</a:p>
        </p:txBody>
      </p:sp>
      <p:sp>
        <p:nvSpPr>
          <p:cNvPr id="193" name="Shape 193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213" name="Shape 2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20" name="Shape 220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229" name="Shape 229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B45F06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63" y="855756"/>
            <a:ext cx="4135421" cy="3079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00" y="1817827"/>
            <a:ext cx="1112883" cy="1452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" y="815902"/>
            <a:ext cx="3429543" cy="327763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ts val="1400"/>
              <a:buChar char="×"/>
            </a:pPr>
            <a:r>
              <a:rPr lang="en" sz="1400"/>
              <a:t>Body copy: Lato Light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67" name="Shape 267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33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4" y="1491515"/>
            <a:ext cx="1648821" cy="16499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99" y="902970"/>
            <a:ext cx="3837885" cy="3079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0" y="2635451"/>
            <a:ext cx="3574270" cy="23569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9" y="217715"/>
            <a:ext cx="3574270" cy="20552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" y="357051"/>
            <a:ext cx="2046515" cy="1572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" y="2386149"/>
            <a:ext cx="2343695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4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 sz="6000" i="0" dirty="0">
                <a:latin typeface="Lato Hairline"/>
                <a:ea typeface="Lato Hairline"/>
                <a:cs typeface="Lato Hairline"/>
                <a:sym typeface="Lato Hairline"/>
              </a:rPr>
              <a:t>Data Collection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25304" y="341613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b="1" dirty="0">
                <a:solidFill>
                  <a:schemeClr val="accent1"/>
                </a:solidFill>
              </a:rPr>
              <a:t>Tweets Collection</a:t>
            </a:r>
            <a:endParaRPr lang="en" b="1" dirty="0">
              <a:solidFill>
                <a:schemeClr val="accent1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1" y="1508027"/>
            <a:ext cx="1616761" cy="1581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8" name="Shape 94"/>
          <p:cNvSpPr txBox="1">
            <a:spLocks noGrp="1"/>
          </p:cNvSpPr>
          <p:nvPr>
            <p:ph type="title"/>
          </p:nvPr>
        </p:nvSpPr>
        <p:spPr>
          <a:xfrm>
            <a:off x="74429" y="159488"/>
            <a:ext cx="5511300" cy="150735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b="1" dirty="0" smtClean="0">
                <a:solidFill>
                  <a:schemeClr val="accent1"/>
                </a:solidFill>
              </a:rPr>
              <a:t>Weather Data Collection</a:t>
            </a:r>
            <a:endParaRPr lang="en" b="1" dirty="0">
              <a:solidFill>
                <a:schemeClr val="accent1"/>
              </a:solidFill>
            </a:endParaRPr>
          </a:p>
        </p:txBody>
      </p:sp>
      <p:pic>
        <p:nvPicPr>
          <p:cNvPr id="9" name="Picture 4" descr="C:\Users\Dhavala\AppData\Local\Microsoft\Windows\INetCache\IE\0SPL226Z\419px-Nuvola_weather_showers.svg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1182" y="2207628"/>
            <a:ext cx="2286000" cy="2286000"/>
          </a:xfrm>
          <a:prstGeom prst="rect">
            <a:avLst/>
          </a:prstGeom>
          <a:noFill/>
        </p:spPr>
      </p:pic>
      <p:pic>
        <p:nvPicPr>
          <p:cNvPr id="10" name="Picture 3" descr="C:\Users\Dhavala\AppData\Local\Microsoft\Windows\INetCache\IE\GF9N4PFT\sivvus-weather-symbols-2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9075" y="2207628"/>
            <a:ext cx="2249004" cy="2079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965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-1026754" y="1544058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" b="1" dirty="0">
                <a:solidFill>
                  <a:schemeClr val="accent1"/>
                </a:solidFill>
              </a:rPr>
              <a:t>NY </a:t>
            </a:r>
            <a:r>
              <a:rPr lang="en" b="1" dirty="0" smtClean="0">
                <a:solidFill>
                  <a:schemeClr val="accent1"/>
                </a:solidFill>
              </a:rPr>
              <a:t>Times</a:t>
            </a:r>
            <a:r>
              <a:rPr lang="en-US" b="1" dirty="0" smtClean="0">
                <a:solidFill>
                  <a:schemeClr val="accent1"/>
                </a:solidFill>
              </a:rPr>
              <a:t> Headlines Collection</a:t>
            </a:r>
            <a:endParaRPr lang="en" b="1" dirty="0">
              <a:solidFill>
                <a:schemeClr val="accent1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631" y="1307805"/>
            <a:ext cx="3537857" cy="251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34" y="2401458"/>
            <a:ext cx="1752600" cy="1752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68422331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686</Words>
  <Application>Microsoft Macintosh PowerPoint</Application>
  <PresentationFormat>On-screen Show (16:9)</PresentationFormat>
  <Paragraphs>149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Lato Hairline</vt:lpstr>
      <vt:lpstr>Lato Light</vt:lpstr>
      <vt:lpstr>Arial</vt:lpstr>
      <vt:lpstr>Eglamour template</vt:lpstr>
      <vt:lpstr>Twitter And News Headlines 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Tweets Collection</vt:lpstr>
      <vt:lpstr>Weather Data Collection</vt:lpstr>
      <vt:lpstr>NY Times Headlines Collection</vt:lpstr>
      <vt:lpstr>You can also split your content</vt:lpstr>
      <vt:lpstr>Data Processing</vt:lpstr>
      <vt:lpstr>Python Pandas</vt:lpstr>
      <vt:lpstr>PowerPoint Presentation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And News Headlines Sentiment Analysis</dc:title>
  <cp:lastModifiedBy>Sowmya Vijayakumar</cp:lastModifiedBy>
  <cp:revision>26</cp:revision>
  <dcterms:modified xsi:type="dcterms:W3CDTF">2017-12-08T03:53:05Z</dcterms:modified>
</cp:coreProperties>
</file>