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Lato Hairline"/>
      <p:regular r:id="rId34"/>
      <p:bold r:id="rId35"/>
      <p:italic r:id="rId36"/>
      <p:boldItalic r:id="rId37"/>
    </p:embeddedFont>
    <p:embeddedFont>
      <p:font typeface="Lato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FFDB3A2-BB1F-4D49-8C94-95363A1E1AA0}">
  <a:tblStyle styleId="{AFFDB3A2-BB1F-4D49-8C94-95363A1E1A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italic.fntdata"/><Relationship Id="rId20" Type="http://schemas.openxmlformats.org/officeDocument/2006/relationships/slide" Target="slides/slide15.xml"/><Relationship Id="rId41" Type="http://schemas.openxmlformats.org/officeDocument/2006/relationships/font" Target="fonts/LatoLigh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atoHairline-bold.fntdata"/><Relationship Id="rId12" Type="http://schemas.openxmlformats.org/officeDocument/2006/relationships/slide" Target="slides/slide7.xml"/><Relationship Id="rId34" Type="http://schemas.openxmlformats.org/officeDocument/2006/relationships/font" Target="fonts/LatoHairline-regular.fntdata"/><Relationship Id="rId15" Type="http://schemas.openxmlformats.org/officeDocument/2006/relationships/slide" Target="slides/slide10.xml"/><Relationship Id="rId37" Type="http://schemas.openxmlformats.org/officeDocument/2006/relationships/font" Target="fonts/LatoHairline-boldItalic.fntdata"/><Relationship Id="rId14" Type="http://schemas.openxmlformats.org/officeDocument/2006/relationships/slide" Target="slides/slide9.xml"/><Relationship Id="rId36" Type="http://schemas.openxmlformats.org/officeDocument/2006/relationships/font" Target="fonts/LatoHairline-italic.fntdata"/><Relationship Id="rId17" Type="http://schemas.openxmlformats.org/officeDocument/2006/relationships/slide" Target="slides/slide12.xml"/><Relationship Id="rId39" Type="http://schemas.openxmlformats.org/officeDocument/2006/relationships/font" Target="fonts/LatoLight-bold.fntdata"/><Relationship Id="rId16" Type="http://schemas.openxmlformats.org/officeDocument/2006/relationships/slide" Target="slides/slide11.xml"/><Relationship Id="rId38" Type="http://schemas.openxmlformats.org/officeDocument/2006/relationships/font" Target="fonts/Lato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10" name="Shape 10"/>
          <p:cNvPicPr preferRelativeResize="0"/>
          <p:nvPr/>
        </p:nvPicPr>
        <p:blipFill rotWithShape="1">
          <a:blip r:embed="rId3">
            <a:alphaModFix/>
          </a:blip>
          <a:srcRect b="0" l="55211" r="0" t="0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rectang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3.png"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half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paint_transparent1.png" id="55" name="Shape 55"/>
          <p:cNvPicPr preferRelativeResize="0"/>
          <p:nvPr/>
        </p:nvPicPr>
        <p:blipFill rotWithShape="1">
          <a:blip r:embed="rId3">
            <a:alphaModFix/>
          </a:blip>
          <a:srcRect b="0" l="27161" r="0" t="0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13" name="Shape 13"/>
          <p:cNvPicPr preferRelativeResize="0"/>
          <p:nvPr/>
        </p:nvPicPr>
        <p:blipFill rotWithShape="1">
          <a:blip r:embed="rId3">
            <a:alphaModFix/>
          </a:blip>
          <a:srcRect b="0" l="0" r="49954" t="0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18" name="Shape 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idx="1" type="body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ts val="2400"/>
              <a:buChar char="●"/>
              <a:defRPr i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22" name="Shape 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×"/>
              <a:defRPr/>
            </a:lvl1pPr>
            <a:lvl2pPr lvl="1">
              <a:spcBef>
                <a:spcPts val="0"/>
              </a:spcBef>
              <a:buSzPts val="1800"/>
              <a:buChar char="×"/>
              <a:defRPr/>
            </a:lvl2pPr>
            <a:lvl3pPr lvl="2">
              <a:spcBef>
                <a:spcPts val="0"/>
              </a:spcBef>
              <a:buSzPts val="1800"/>
              <a:buChar char="×"/>
              <a:defRPr/>
            </a:lvl3pPr>
            <a:lvl4pPr lvl="3">
              <a:spcBef>
                <a:spcPts val="0"/>
              </a:spcBef>
              <a:buSzPts val="1800"/>
              <a:buChar char="×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27" name="Shape 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/>
            </a:lvl1pPr>
            <a:lvl2pPr lvl="1">
              <a:spcBef>
                <a:spcPts val="0"/>
              </a:spcBef>
              <a:buSzPts val="4800"/>
              <a:buNone/>
              <a:defRPr/>
            </a:lvl2pPr>
            <a:lvl3pPr lvl="2">
              <a:spcBef>
                <a:spcPts val="0"/>
              </a:spcBef>
              <a:buSzPts val="4800"/>
              <a:buNone/>
              <a:defRPr/>
            </a:lvl3pPr>
            <a:lvl4pPr lvl="3">
              <a:spcBef>
                <a:spcPts val="0"/>
              </a:spcBef>
              <a:buSzPts val="4800"/>
              <a:buNone/>
              <a:defRPr/>
            </a:lvl4pPr>
            <a:lvl5pPr lvl="4">
              <a:spcBef>
                <a:spcPts val="0"/>
              </a:spcBef>
              <a:buSzPts val="4800"/>
              <a:buNone/>
              <a:defRPr/>
            </a:lvl5pPr>
            <a:lvl6pPr lvl="5">
              <a:spcBef>
                <a:spcPts val="0"/>
              </a:spcBef>
              <a:buSzPts val="4800"/>
              <a:buNone/>
              <a:defRPr/>
            </a:lvl6pPr>
            <a:lvl7pPr lvl="6">
              <a:spcBef>
                <a:spcPts val="0"/>
              </a:spcBef>
              <a:buSzPts val="4800"/>
              <a:buNone/>
              <a:defRPr/>
            </a:lvl7pPr>
            <a:lvl8pPr lvl="7">
              <a:spcBef>
                <a:spcPts val="0"/>
              </a:spcBef>
              <a:buSzPts val="4800"/>
              <a:buNone/>
              <a:defRPr/>
            </a:lvl8pPr>
            <a:lvl9pPr lvl="8">
              <a:spcBef>
                <a:spcPts val="0"/>
              </a:spcBef>
              <a:buSzPts val="48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600"/>
              <a:buChar char="×"/>
              <a:defRPr sz="1600"/>
            </a:lvl1pPr>
            <a:lvl2pPr lvl="1">
              <a:spcBef>
                <a:spcPts val="0"/>
              </a:spcBef>
              <a:buSzPts val="1600"/>
              <a:buChar char="×"/>
              <a:defRPr sz="1600"/>
            </a:lvl2pPr>
            <a:lvl3pPr lvl="2">
              <a:spcBef>
                <a:spcPts val="0"/>
              </a:spcBef>
              <a:buSzPts val="1600"/>
              <a:buChar char="×"/>
              <a:defRPr sz="1600"/>
            </a:lvl3pPr>
            <a:lvl4pPr lvl="3">
              <a:spcBef>
                <a:spcPts val="0"/>
              </a:spcBef>
              <a:buSzPts val="1600"/>
              <a:buChar char="×"/>
              <a:defRPr sz="1600"/>
            </a:lvl4pPr>
            <a:lvl5pPr lvl="4">
              <a:spcBef>
                <a:spcPts val="0"/>
              </a:spcBef>
              <a:buSzPts val="1600"/>
              <a:buChar char="○"/>
              <a:defRPr sz="1600"/>
            </a:lvl5pPr>
            <a:lvl6pPr lvl="5">
              <a:spcBef>
                <a:spcPts val="0"/>
              </a:spcBef>
              <a:buSzPts val="1600"/>
              <a:buChar char="■"/>
              <a:defRPr sz="1600"/>
            </a:lvl6pPr>
            <a:lvl7pPr lvl="6">
              <a:spcBef>
                <a:spcPts val="0"/>
              </a:spcBef>
              <a:buSzPts val="1600"/>
              <a:buChar char="●"/>
              <a:defRPr sz="1600"/>
            </a:lvl7pPr>
            <a:lvl8pPr lvl="7">
              <a:spcBef>
                <a:spcPts val="0"/>
              </a:spcBef>
              <a:buSzPts val="1600"/>
              <a:buChar char="○"/>
              <a:defRPr sz="1600"/>
            </a:lvl8pPr>
            <a:lvl9pPr lvl="8">
              <a:spcBef>
                <a:spcPts val="0"/>
              </a:spcBef>
              <a:buSzPts val="1600"/>
              <a:buChar char="■"/>
              <a:defRPr sz="16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600"/>
              <a:buChar char="×"/>
              <a:defRPr sz="1600"/>
            </a:lvl1pPr>
            <a:lvl2pPr lvl="1">
              <a:spcBef>
                <a:spcPts val="0"/>
              </a:spcBef>
              <a:buSzPts val="1600"/>
              <a:buChar char="×"/>
              <a:defRPr sz="1600"/>
            </a:lvl2pPr>
            <a:lvl3pPr lvl="2">
              <a:spcBef>
                <a:spcPts val="0"/>
              </a:spcBef>
              <a:buSzPts val="1600"/>
              <a:buChar char="×"/>
              <a:defRPr sz="1600"/>
            </a:lvl3pPr>
            <a:lvl4pPr lvl="3">
              <a:spcBef>
                <a:spcPts val="0"/>
              </a:spcBef>
              <a:buSzPts val="1600"/>
              <a:buChar char="×"/>
              <a:defRPr sz="1600"/>
            </a:lvl4pPr>
            <a:lvl5pPr lvl="4">
              <a:spcBef>
                <a:spcPts val="0"/>
              </a:spcBef>
              <a:buSzPts val="1600"/>
              <a:buChar char="○"/>
              <a:defRPr sz="1600"/>
            </a:lvl5pPr>
            <a:lvl6pPr lvl="5">
              <a:spcBef>
                <a:spcPts val="0"/>
              </a:spcBef>
              <a:buSzPts val="1600"/>
              <a:buChar char="■"/>
              <a:defRPr sz="1600"/>
            </a:lvl6pPr>
            <a:lvl7pPr lvl="6">
              <a:spcBef>
                <a:spcPts val="0"/>
              </a:spcBef>
              <a:buSzPts val="1600"/>
              <a:buChar char="●"/>
              <a:defRPr sz="1600"/>
            </a:lvl7pPr>
            <a:lvl8pPr lvl="7">
              <a:spcBef>
                <a:spcPts val="0"/>
              </a:spcBef>
              <a:buSzPts val="1600"/>
              <a:buChar char="○"/>
              <a:defRPr sz="1600"/>
            </a:lvl8pPr>
            <a:lvl9pPr lvl="8">
              <a:spcBef>
                <a:spcPts val="0"/>
              </a:spcBef>
              <a:buSzPts val="1600"/>
              <a:buChar char="■"/>
              <a:defRPr sz="16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4800"/>
              <a:buNone/>
              <a:defRPr/>
            </a:lvl1pPr>
            <a:lvl2pPr lvl="1" rtl="0">
              <a:spcBef>
                <a:spcPts val="0"/>
              </a:spcBef>
              <a:buSzPts val="4800"/>
              <a:buNone/>
              <a:defRPr/>
            </a:lvl2pPr>
            <a:lvl3pPr lvl="2" rtl="0">
              <a:spcBef>
                <a:spcPts val="0"/>
              </a:spcBef>
              <a:buSzPts val="4800"/>
              <a:buNone/>
              <a:defRPr/>
            </a:lvl3pPr>
            <a:lvl4pPr lvl="3" rtl="0">
              <a:spcBef>
                <a:spcPts val="0"/>
              </a:spcBef>
              <a:buSzPts val="4800"/>
              <a:buNone/>
              <a:defRPr/>
            </a:lvl4pPr>
            <a:lvl5pPr lvl="4" rtl="0">
              <a:spcBef>
                <a:spcPts val="0"/>
              </a:spcBef>
              <a:buSzPts val="4800"/>
              <a:buNone/>
              <a:defRPr/>
            </a:lvl5pPr>
            <a:lvl6pPr lvl="5" rtl="0">
              <a:spcBef>
                <a:spcPts val="0"/>
              </a:spcBef>
              <a:buSzPts val="4800"/>
              <a:buNone/>
              <a:defRPr/>
            </a:lvl6pPr>
            <a:lvl7pPr lvl="6" rtl="0">
              <a:spcBef>
                <a:spcPts val="0"/>
              </a:spcBef>
              <a:buSzPts val="4800"/>
              <a:buNone/>
              <a:defRPr/>
            </a:lvl7pPr>
            <a:lvl8pPr lvl="7" rtl="0">
              <a:spcBef>
                <a:spcPts val="0"/>
              </a:spcBef>
              <a:buSzPts val="4800"/>
              <a:buNone/>
              <a:defRPr/>
            </a:lvl8pPr>
            <a:lvl9pPr lvl="8" rtl="0">
              <a:spcBef>
                <a:spcPts val="0"/>
              </a:spcBef>
              <a:buSzPts val="48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200"/>
              <a:buChar char="×"/>
              <a:defRPr sz="1200"/>
            </a:lvl1pPr>
            <a:lvl2pPr lvl="1" rtl="0">
              <a:spcBef>
                <a:spcPts val="0"/>
              </a:spcBef>
              <a:buSzPts val="1200"/>
              <a:buChar char="×"/>
              <a:defRPr sz="1200"/>
            </a:lvl2pPr>
            <a:lvl3pPr lvl="2" rtl="0">
              <a:spcBef>
                <a:spcPts val="0"/>
              </a:spcBef>
              <a:buSzPts val="1200"/>
              <a:buChar char="×"/>
              <a:defRPr sz="1200"/>
            </a:lvl3pPr>
            <a:lvl4pPr lvl="3" rtl="0">
              <a:spcBef>
                <a:spcPts val="0"/>
              </a:spcBef>
              <a:buSzPts val="1200"/>
              <a:buChar char="×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200"/>
              <a:buChar char="×"/>
              <a:defRPr sz="1200"/>
            </a:lvl1pPr>
            <a:lvl2pPr lvl="1" rtl="0">
              <a:spcBef>
                <a:spcPts val="0"/>
              </a:spcBef>
              <a:buSzPts val="1200"/>
              <a:buChar char="×"/>
              <a:defRPr sz="1200"/>
            </a:lvl2pPr>
            <a:lvl3pPr lvl="2" rtl="0">
              <a:spcBef>
                <a:spcPts val="0"/>
              </a:spcBef>
              <a:buSzPts val="1200"/>
              <a:buChar char="×"/>
              <a:defRPr sz="1200"/>
            </a:lvl3pPr>
            <a:lvl4pPr lvl="3" rtl="0">
              <a:spcBef>
                <a:spcPts val="0"/>
              </a:spcBef>
              <a:buSzPts val="1200"/>
              <a:buChar char="×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200"/>
              <a:buChar char="×"/>
              <a:defRPr sz="1200"/>
            </a:lvl1pPr>
            <a:lvl2pPr lvl="1" rtl="0">
              <a:spcBef>
                <a:spcPts val="0"/>
              </a:spcBef>
              <a:buSzPts val="1200"/>
              <a:buChar char="×"/>
              <a:defRPr sz="1200"/>
            </a:lvl2pPr>
            <a:lvl3pPr lvl="2" rtl="0">
              <a:spcBef>
                <a:spcPts val="0"/>
              </a:spcBef>
              <a:buSzPts val="1200"/>
              <a:buChar char="×"/>
              <a:defRPr sz="1200"/>
            </a:lvl3pPr>
            <a:lvl4pPr lvl="3" rtl="0">
              <a:spcBef>
                <a:spcPts val="0"/>
              </a:spcBef>
              <a:buSzPts val="1200"/>
              <a:buChar char="×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/>
            </a:lvl1pPr>
            <a:lvl2pPr lvl="1">
              <a:spcBef>
                <a:spcPts val="0"/>
              </a:spcBef>
              <a:buSzPts val="4800"/>
              <a:buNone/>
              <a:defRPr/>
            </a:lvl2pPr>
            <a:lvl3pPr lvl="2">
              <a:spcBef>
                <a:spcPts val="0"/>
              </a:spcBef>
              <a:buSzPts val="4800"/>
              <a:buNone/>
              <a:defRPr/>
            </a:lvl3pPr>
            <a:lvl4pPr lvl="3">
              <a:spcBef>
                <a:spcPts val="0"/>
              </a:spcBef>
              <a:buSzPts val="4800"/>
              <a:buNone/>
              <a:defRPr/>
            </a:lvl4pPr>
            <a:lvl5pPr lvl="4">
              <a:spcBef>
                <a:spcPts val="0"/>
              </a:spcBef>
              <a:buSzPts val="4800"/>
              <a:buNone/>
              <a:defRPr/>
            </a:lvl5pPr>
            <a:lvl6pPr lvl="5">
              <a:spcBef>
                <a:spcPts val="0"/>
              </a:spcBef>
              <a:buSzPts val="4800"/>
              <a:buNone/>
              <a:defRPr/>
            </a:lvl6pPr>
            <a:lvl7pPr lvl="6">
              <a:spcBef>
                <a:spcPts val="0"/>
              </a:spcBef>
              <a:buSzPts val="4800"/>
              <a:buNone/>
              <a:defRPr/>
            </a:lvl7pPr>
            <a:lvl8pPr lvl="7">
              <a:spcBef>
                <a:spcPts val="0"/>
              </a:spcBef>
              <a:buSzPts val="4800"/>
              <a:buNone/>
              <a:defRPr/>
            </a:lvl8pPr>
            <a:lvl9pPr lvl="8">
              <a:spcBef>
                <a:spcPts val="0"/>
              </a:spcBef>
              <a:buSzPts val="4800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360"/>
              </a:spcBef>
              <a:buSzPts val="1400"/>
              <a:buNone/>
              <a:defRPr sz="14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circ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graphicburger.com/?s=watercolor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latofonts.com/lato-free-font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jpg"/><Relationship Id="rId4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</a:t>
            </a:r>
            <a:r>
              <a:rPr lang="en"/>
              <a:t>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4294967295" type="title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30" name="Shape 130"/>
          <p:cNvSpPr txBox="1"/>
          <p:nvPr>
            <p:ph idx="4294967295" type="body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4294967295" type="title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Want big impact?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Use big image.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4" name="Shape 14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</a:p>
        </p:txBody>
      </p:sp>
      <p:sp>
        <p:nvSpPr>
          <p:cNvPr id="145" name="Shape 145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</a:p>
        </p:txBody>
      </p:sp>
      <p:sp>
        <p:nvSpPr>
          <p:cNvPr id="146" name="Shape 146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2" name="Shape 152"/>
          <p:cNvGraphicFramePr/>
          <p:nvPr/>
        </p:nvGraphicFramePr>
        <p:xfrm>
          <a:off x="573800" y="2451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{AFFDB3A2-BB1F-4D49-8C94-95363A1E1AA0}</a:tableStyleId>
              </a:tblPr>
              <a:tblGrid>
                <a:gridCol w="1215525"/>
                <a:gridCol w="1215525"/>
                <a:gridCol w="1215525"/>
                <a:gridCol w="1215525"/>
              </a:tblGrid>
              <a:tr h="530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5307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307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3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53" name="Shape 15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1328047" y="949025"/>
            <a:ext cx="6545104" cy="3117943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4294967295" type="title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4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Maps</a:t>
            </a:r>
          </a:p>
        </p:txBody>
      </p:sp>
      <p:sp>
        <p:nvSpPr>
          <p:cNvPr id="160" name="Shape 160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</a:p>
        </p:txBody>
      </p:sp>
      <p:sp>
        <p:nvSpPr>
          <p:cNvPr id="162" name="Shape 162"/>
          <p:cNvSpPr/>
          <p:nvPr/>
        </p:nvSpPr>
        <p:spPr>
          <a:xfrm>
            <a:off x="1863218" y="1926549"/>
            <a:ext cx="113397" cy="150888"/>
          </a:xfrm>
          <a:custGeom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191493" y="3175474"/>
            <a:ext cx="113397" cy="150888"/>
          </a:xfrm>
          <a:custGeom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029193" y="1711949"/>
            <a:ext cx="113397" cy="150888"/>
          </a:xfrm>
          <a:custGeom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316893" y="2131249"/>
            <a:ext cx="113397" cy="150888"/>
          </a:xfrm>
          <a:custGeom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6930993" y="3495599"/>
            <a:ext cx="113397" cy="150888"/>
          </a:xfrm>
          <a:custGeom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543893" y="3409924"/>
            <a:ext cx="113397" cy="150888"/>
          </a:xfrm>
          <a:custGeom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4294967295" type="ctrTitle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</a:p>
        </p:txBody>
      </p:sp>
      <p:sp>
        <p:nvSpPr>
          <p:cNvPr id="173" name="Shape 173"/>
          <p:cNvSpPr txBox="1"/>
          <p:nvPr>
            <p:ph idx="4294967295" type="subTitle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4294967295" type="ctrTitle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89,526,124$</a:t>
            </a:r>
          </a:p>
        </p:txBody>
      </p:sp>
      <p:sp>
        <p:nvSpPr>
          <p:cNvPr id="180" name="Shape 180"/>
          <p:cNvSpPr txBox="1"/>
          <p:nvPr>
            <p:ph idx="4294967295" type="subTitle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</a:p>
        </p:txBody>
      </p:sp>
      <p:sp>
        <p:nvSpPr>
          <p:cNvPr id="181" name="Shape 181"/>
          <p:cNvSpPr txBox="1"/>
          <p:nvPr>
            <p:ph idx="4294967295" type="ctrTitle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100%</a:t>
            </a:r>
          </a:p>
        </p:txBody>
      </p:sp>
      <p:sp>
        <p:nvSpPr>
          <p:cNvPr id="182" name="Shape 182"/>
          <p:cNvSpPr txBox="1"/>
          <p:nvPr>
            <p:ph idx="4294967295" type="subTitle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</a:p>
        </p:txBody>
      </p:sp>
      <p:sp>
        <p:nvSpPr>
          <p:cNvPr id="183" name="Shape 183"/>
          <p:cNvSpPr txBox="1"/>
          <p:nvPr>
            <p:ph idx="4294967295" type="ctrTitle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185,244 users</a:t>
            </a:r>
          </a:p>
        </p:txBody>
      </p:sp>
      <p:sp>
        <p:nvSpPr>
          <p:cNvPr id="184" name="Shape 184"/>
          <p:cNvSpPr txBox="1"/>
          <p:nvPr>
            <p:ph idx="4294967295" type="subTitle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91" name="Shape 191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fmla="val 30129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</a:p>
        </p:txBody>
      </p:sp>
      <p:sp>
        <p:nvSpPr>
          <p:cNvPr id="192" name="Shape 192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fmla="val 29853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</a:p>
        </p:txBody>
      </p:sp>
      <p:sp>
        <p:nvSpPr>
          <p:cNvPr id="193" name="Shape 193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fmla="val 29853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100"/>
              <a:t>Yellow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201" name="Shape 201"/>
          <p:cNvSpPr txBox="1"/>
          <p:nvPr>
            <p:ph idx="2" type="body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100"/>
              <a:t>Blue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202" name="Shape 202"/>
          <p:cNvSpPr txBox="1"/>
          <p:nvPr>
            <p:ph idx="3" type="body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100"/>
              <a:t>Red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100"/>
              <a:t>Yellow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205" name="Shape 205"/>
          <p:cNvSpPr txBox="1"/>
          <p:nvPr>
            <p:ph idx="2" type="body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100"/>
              <a:t>Blue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206" name="Shape 206"/>
          <p:cNvSpPr txBox="1"/>
          <p:nvPr>
            <p:ph idx="3" type="body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100"/>
              <a:t>Red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13" name="Shape 21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3293406" y="1297425"/>
            <a:ext cx="2675100" cy="263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200"/>
              <a:t>EDIT IN POWERPOINT®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/>
              </a:rPr>
              <a:t>Presentation design slide</a:t>
            </a:r>
            <a:r>
              <a:rPr lang="en" sz="1200"/>
              <a:t>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45F06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B45F06"/>
                </a:solidFill>
                <a:hlinkClick r:id="rId4"/>
              </a:rPr>
              <a:t>www.slidescarnival.com/help-use-presentation-template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45F06"/>
                </a:solidFill>
              </a:rPr>
              <a:t>This template is free to use under </a:t>
            </a:r>
            <a:r>
              <a:rPr lang="en" sz="1000" u="sng">
                <a:solidFill>
                  <a:srgbClr val="B45F0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B45F06"/>
                </a:solidFill>
              </a:rPr>
              <a:t>. You can keep the Credits slide or mention SlidesCarnival and other resources used in a slide footer.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45F0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45F06"/>
              </a:solidFill>
            </a:endParaRP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955810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4294967295" type="body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  <p:sp>
        <p:nvSpPr>
          <p:cNvPr id="220" name="Shape 220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953221" y="623036"/>
            <a:ext cx="1863608" cy="3921828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9" name="Shape 229"/>
          <p:cNvSpPr txBox="1"/>
          <p:nvPr>
            <p:ph idx="4294967295" type="body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</a:t>
            </a: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 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408877" y="535613"/>
            <a:ext cx="2879504" cy="4072345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7" name="Shape 237"/>
          <p:cNvSpPr txBox="1"/>
          <p:nvPr>
            <p:ph idx="4294967295" type="body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</a:t>
            </a: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 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516325" y="1071107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5" name="Shape 245"/>
          <p:cNvSpPr txBox="1"/>
          <p:nvPr>
            <p:ph idx="4294967295" type="body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</a:t>
            </a: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4294967295" type="ctrTitle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251" name="Shape 251"/>
          <p:cNvSpPr txBox="1"/>
          <p:nvPr>
            <p:ph idx="4294967295" type="subTitle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52" name="Shape 252"/>
          <p:cNvSpPr txBox="1"/>
          <p:nvPr>
            <p:ph idx="4294967295" type="body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×"/>
            </a:pPr>
            <a:r>
              <a:rPr lang="en"/>
              <a:t>Watercolor textures</a:t>
            </a:r>
            <a:r>
              <a:rPr lang="en"/>
              <a:t>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This presentation uses the following typographies and colors: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Titles: Lato Thin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ts val="1400"/>
              <a:buChar char="×"/>
            </a:pPr>
            <a:r>
              <a:rPr lang="en" sz="1400"/>
              <a:t>Body copy: Lato Light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267" name="Shape 267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277965" y="271963"/>
            <a:ext cx="373873" cy="479695"/>
          </a:xfrm>
          <a:custGeom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852801" y="338968"/>
            <a:ext cx="398876" cy="337703"/>
          </a:xfrm>
          <a:custGeom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1445208" y="340017"/>
            <a:ext cx="387139" cy="341965"/>
          </a:xfrm>
          <a:custGeom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2071095" y="330991"/>
            <a:ext cx="315368" cy="354182"/>
          </a:xfrm>
          <a:custGeom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2678363" y="327801"/>
            <a:ext cx="268576" cy="357373"/>
          </a:xfrm>
          <a:custGeom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3190980" y="323539"/>
            <a:ext cx="414830" cy="366421"/>
          </a:xfrm>
          <a:custGeom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3808913" y="301728"/>
            <a:ext cx="355778" cy="411093"/>
          </a:xfrm>
          <a:custGeom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367795" y="328325"/>
            <a:ext cx="414283" cy="362159"/>
          </a:xfrm>
          <a:custGeom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977729" y="334707"/>
            <a:ext cx="366421" cy="349396"/>
          </a:xfrm>
          <a:custGeom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571185" y="326205"/>
            <a:ext cx="355778" cy="363230"/>
          </a:xfrm>
          <a:custGeom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282226" y="865419"/>
            <a:ext cx="368541" cy="456289"/>
          </a:xfrm>
          <a:custGeom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869825" y="865419"/>
            <a:ext cx="368541" cy="456289"/>
          </a:xfrm>
          <a:custGeom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1447327" y="934019"/>
            <a:ext cx="380233" cy="327060"/>
          </a:xfrm>
          <a:custGeom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2034402" y="901041"/>
            <a:ext cx="379709" cy="384495"/>
          </a:xfrm>
          <a:custGeom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2624667" y="926043"/>
            <a:ext cx="376518" cy="332917"/>
          </a:xfrm>
          <a:custGeom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3218647" y="926043"/>
            <a:ext cx="365350" cy="336633"/>
          </a:xfrm>
          <a:custGeom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3815818" y="929758"/>
            <a:ext cx="338774" cy="329202"/>
          </a:xfrm>
          <a:custGeom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384820" y="911138"/>
            <a:ext cx="375447" cy="368016"/>
          </a:xfrm>
          <a:custGeom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4934129" y="870729"/>
            <a:ext cx="458409" cy="451502"/>
          </a:xfrm>
          <a:custGeom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5532896" y="886683"/>
            <a:ext cx="429691" cy="410568"/>
          </a:xfrm>
          <a:custGeom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52963" y="1538097"/>
            <a:ext cx="421211" cy="298889"/>
          </a:xfrm>
          <a:custGeom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842704" y="1481734"/>
            <a:ext cx="417999" cy="404711"/>
          </a:xfrm>
          <a:custGeom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1445732" y="1499808"/>
            <a:ext cx="376518" cy="380255"/>
          </a:xfrm>
          <a:custGeom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2029616" y="1488116"/>
            <a:ext cx="392472" cy="391401"/>
          </a:xfrm>
          <a:custGeom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2629978" y="1500354"/>
            <a:ext cx="365350" cy="366945"/>
          </a:xfrm>
          <a:custGeom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3234055" y="1457279"/>
            <a:ext cx="332917" cy="452551"/>
          </a:xfrm>
          <a:custGeom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3777530" y="1547144"/>
            <a:ext cx="417999" cy="269625"/>
          </a:xfrm>
          <a:custGeom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4382678" y="1489711"/>
            <a:ext cx="385041" cy="389281"/>
          </a:xfrm>
          <a:custGeom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4969227" y="1474828"/>
            <a:ext cx="387161" cy="402569"/>
          </a:xfrm>
          <a:custGeom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5538753" y="1486520"/>
            <a:ext cx="414283" cy="388210"/>
          </a:xfrm>
          <a:custGeom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01895" y="2092193"/>
            <a:ext cx="324416" cy="354204"/>
          </a:xfrm>
          <a:custGeom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5136" y="2092739"/>
            <a:ext cx="346227" cy="348325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469663" y="2092739"/>
            <a:ext cx="346205" cy="348325"/>
          </a:xfrm>
          <a:custGeom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2052475" y="2092739"/>
            <a:ext cx="345681" cy="348325"/>
          </a:xfrm>
          <a:custGeom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2720367" y="2038496"/>
            <a:ext cx="186685" cy="460550"/>
          </a:xfrm>
          <a:custGeom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3319156" y="2041687"/>
            <a:ext cx="161683" cy="455218"/>
          </a:xfrm>
          <a:custGeom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3912065" y="2092193"/>
            <a:ext cx="147325" cy="348871"/>
          </a:xfrm>
          <a:custGeom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402368" y="2087407"/>
            <a:ext cx="343014" cy="363230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4975609" y="2096979"/>
            <a:ext cx="375993" cy="347276"/>
          </a:xfrm>
          <a:custGeom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5570114" y="2037950"/>
            <a:ext cx="345681" cy="414830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400284" y="2642049"/>
            <a:ext cx="127109" cy="429713"/>
          </a:xfrm>
          <a:custGeom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913425" y="2626095"/>
            <a:ext cx="274958" cy="460550"/>
          </a:xfrm>
          <a:custGeom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1461139" y="2626095"/>
            <a:ext cx="360039" cy="460550"/>
          </a:xfrm>
          <a:custGeom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2592213" y="2704269"/>
            <a:ext cx="434499" cy="242503"/>
          </a:xfrm>
          <a:custGeom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013116" y="2653741"/>
            <a:ext cx="421736" cy="398876"/>
          </a:xfrm>
          <a:custGeom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3210671" y="2663860"/>
            <a:ext cx="373327" cy="376518"/>
          </a:xfrm>
          <a:custGeom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796674" y="2667051"/>
            <a:ext cx="378113" cy="376518"/>
          </a:xfrm>
          <a:custGeom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4332172" y="2667051"/>
            <a:ext cx="492437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5012302" y="2651097"/>
            <a:ext cx="296223" cy="412142"/>
          </a:xfrm>
          <a:custGeom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5602568" y="2671837"/>
            <a:ext cx="289295" cy="396187"/>
          </a:xfrm>
          <a:custGeom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64677" y="3280175"/>
            <a:ext cx="417999" cy="330797"/>
          </a:xfrm>
          <a:custGeom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848015" y="3304630"/>
            <a:ext cx="407377" cy="276553"/>
          </a:xfrm>
          <a:custGeom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1447327" y="3292938"/>
            <a:ext cx="386615" cy="302080"/>
          </a:xfrm>
          <a:custGeom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2032260" y="3284961"/>
            <a:ext cx="389303" cy="316439"/>
          </a:xfrm>
          <a:custGeom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2640621" y="3259436"/>
            <a:ext cx="351516" cy="354707"/>
          </a:xfrm>
          <a:custGeom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3196312" y="3304106"/>
            <a:ext cx="397258" cy="292507"/>
          </a:xfrm>
          <a:custGeom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3784982" y="3304106"/>
            <a:ext cx="396734" cy="292507"/>
          </a:xfrm>
          <a:custGeom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383224" y="3275389"/>
            <a:ext cx="382353" cy="335037"/>
          </a:xfrm>
          <a:custGeom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4951132" y="3234980"/>
            <a:ext cx="419616" cy="422785"/>
          </a:xfrm>
          <a:custGeom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5569065" y="3258911"/>
            <a:ext cx="359493" cy="364279"/>
          </a:xfrm>
          <a:custGeom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258820" y="3831081"/>
            <a:ext cx="409497" cy="398854"/>
          </a:xfrm>
          <a:custGeom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828346" y="3895420"/>
            <a:ext cx="436619" cy="266981"/>
          </a:xfrm>
          <a:custGeom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518573" y="3803959"/>
            <a:ext cx="256359" cy="437144"/>
          </a:xfrm>
          <a:custGeom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2069500" y="3845964"/>
            <a:ext cx="321749" cy="403662"/>
          </a:xfrm>
          <a:custGeom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632644" y="3876822"/>
            <a:ext cx="362159" cy="314821"/>
          </a:xfrm>
          <a:custGeom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3218101" y="3848630"/>
            <a:ext cx="363230" cy="363755"/>
          </a:xfrm>
          <a:custGeom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804127" y="3843844"/>
            <a:ext cx="365875" cy="374398"/>
          </a:xfrm>
          <a:custGeom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363533" y="3847559"/>
            <a:ext cx="422260" cy="356848"/>
          </a:xfrm>
          <a:custGeom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4969227" y="3840129"/>
            <a:ext cx="384495" cy="379709"/>
          </a:xfrm>
          <a:custGeom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566399" y="3822033"/>
            <a:ext cx="368541" cy="412163"/>
          </a:xfrm>
          <a:custGeom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230650" y="4486232"/>
            <a:ext cx="474363" cy="267505"/>
          </a:xfrm>
          <a:custGeom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858133" y="4415489"/>
            <a:ext cx="382375" cy="402591"/>
          </a:xfrm>
          <a:custGeom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1430849" y="4392629"/>
            <a:ext cx="420643" cy="433953"/>
          </a:xfrm>
          <a:custGeom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2039713" y="4429323"/>
            <a:ext cx="371207" cy="375993"/>
          </a:xfrm>
          <a:custGeom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2590093" y="4430394"/>
            <a:ext cx="446192" cy="372256"/>
          </a:xfrm>
          <a:custGeom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3227673" y="4398486"/>
            <a:ext cx="344085" cy="416403"/>
          </a:xfrm>
          <a:custGeom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3742432" y="4393700"/>
            <a:ext cx="494054" cy="448312"/>
          </a:xfrm>
          <a:custGeom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336412" y="4386772"/>
            <a:ext cx="485006" cy="464266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4946346" y="4497924"/>
            <a:ext cx="431308" cy="249956"/>
          </a:xfrm>
          <a:custGeom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5591925" y="4452182"/>
            <a:ext cx="321749" cy="353133"/>
          </a:xfrm>
          <a:custGeom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6350992" y="1877604"/>
            <a:ext cx="458409" cy="451502"/>
          </a:xfrm>
          <a:custGeom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7244612" y="1877594"/>
            <a:ext cx="1104911" cy="1088368"/>
          </a:xfrm>
          <a:custGeom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6535708" y="2088458"/>
            <a:ext cx="436619" cy="266981"/>
          </a:xfrm>
          <a:custGeom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7689847" y="2385855"/>
            <a:ext cx="1052391" cy="643569"/>
          </a:xfrm>
          <a:custGeom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</a:p>
        </p:txBody>
      </p:sp>
      <p:sp>
        <p:nvSpPr>
          <p:cNvPr id="365" name="Shape 365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4294967295" type="ctrTitle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Hello!</a:t>
            </a:r>
          </a:p>
        </p:txBody>
      </p:sp>
      <p:sp>
        <p:nvSpPr>
          <p:cNvPr id="75" name="Shape 75"/>
          <p:cNvSpPr txBox="1"/>
          <p:nvPr>
            <p:ph idx="4294967295" type="subTitle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400">
                <a:solidFill>
                  <a:srgbClr val="FFFFFF"/>
                </a:solidFill>
              </a:rPr>
              <a:t>I am Jayden Smith</a:t>
            </a:r>
          </a:p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 am here because I love to give presentations. </a:t>
            </a:r>
          </a:p>
          <a:p>
            <a:pPr indent="-69850" lvl="0" mar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find me at @username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1.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83" name="Shape 83"/>
          <p:cNvSpPr txBox="1"/>
          <p:nvPr>
            <p:ph idx="4294967295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“Quotations are commonly printed as a means of inspiration and to invoke philosophical thoughts from the reader”</a:t>
            </a: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Here you have a list of items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And some text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×"/>
            </a:pPr>
            <a:r>
              <a:rPr lang="en"/>
              <a:t>But remember not to overload your slides with content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4294967295" type="ctrTitle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102" name="Shape 102"/>
          <p:cNvSpPr txBox="1"/>
          <p:nvPr>
            <p:ph idx="4294967295" type="subTitle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</a:p>
        </p:txBody>
      </p:sp>
      <p:sp>
        <p:nvSpPr>
          <p:cNvPr id="103" name="Shape 103"/>
          <p:cNvSpPr/>
          <p:nvPr/>
        </p:nvSpPr>
        <p:spPr>
          <a:xfrm>
            <a:off x="4752245" y="839202"/>
            <a:ext cx="1343513" cy="1361401"/>
          </a:xfrm>
          <a:custGeom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 rot="1472949">
            <a:off x="3530682" y="1518930"/>
            <a:ext cx="785493" cy="765157"/>
          </a:xfrm>
          <a:custGeom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492396" y="709100"/>
            <a:ext cx="343890" cy="334173"/>
          </a:xfrm>
          <a:custGeom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 rot="2487341">
            <a:off x="4271227" y="2225434"/>
            <a:ext cx="244676" cy="237762"/>
          </a:xfrm>
          <a:custGeom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3" name="Shape 123"/>
          <p:cNvSpPr txBox="1"/>
          <p:nvPr>
            <p:ph idx="3" type="body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