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87" r:id="rId6"/>
    <p:sldId id="284" r:id="rId7"/>
    <p:sldId id="286" r:id="rId8"/>
    <p:sldId id="289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embeddedFontLst>
    <p:embeddedFont>
      <p:font typeface="Quicksand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69FC0FF-B1B3-4164-89D5-092678ACA5AE}">
  <a:tblStyle styleId="{A69FC0FF-B1B3-4164-89D5-092678ACA5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None/>
              <a:defRPr sz="1800"/>
            </a:lvl1pPr>
            <a:lvl2pPr lvl="1" rtl="0">
              <a:spcBef>
                <a:spcPts val="0"/>
              </a:spcBef>
              <a:buSzPts val="1800"/>
              <a:buNone/>
              <a:defRPr sz="1800"/>
            </a:lvl2pPr>
            <a:lvl3pPr lvl="2" rtl="0">
              <a:spcBef>
                <a:spcPts val="0"/>
              </a:spcBef>
              <a:buSzPts val="1800"/>
              <a:buNone/>
              <a:defRPr sz="1800"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◦"/>
              <a:defRPr sz="2600"/>
            </a:lvl1pPr>
            <a:lvl2pPr lvl="1">
              <a:spcBef>
                <a:spcPts val="0"/>
              </a:spcBef>
              <a:buSzPts val="2600"/>
              <a:buChar char="▫"/>
              <a:defRPr sz="2600"/>
            </a:lvl2pPr>
            <a:lvl3pPr lvl="2">
              <a:spcBef>
                <a:spcPts val="0"/>
              </a:spcBef>
              <a:buSzPts val="2600"/>
              <a:buChar char="■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◦"/>
              <a:defRPr sz="2600"/>
            </a:lvl1pPr>
            <a:lvl2pPr lvl="1">
              <a:spcBef>
                <a:spcPts val="0"/>
              </a:spcBef>
              <a:buSzPts val="2600"/>
              <a:buChar char="▫"/>
              <a:defRPr sz="2600"/>
            </a:lvl2pPr>
            <a:lvl3pPr lvl="2">
              <a:spcBef>
                <a:spcPts val="0"/>
              </a:spcBef>
              <a:buSzPts val="2600"/>
              <a:buChar char="■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◦"/>
              <a:defRPr sz="2000"/>
            </a:lvl1pPr>
            <a:lvl2pPr lvl="1" rtl="0">
              <a:spcBef>
                <a:spcPts val="0"/>
              </a:spcBef>
              <a:buSzPts val="2000"/>
              <a:buChar char="▫"/>
              <a:defRPr sz="2000"/>
            </a:lvl2pPr>
            <a:lvl3pPr lvl="2" rtl="0">
              <a:spcBef>
                <a:spcPts val="0"/>
              </a:spcBef>
              <a:buSzPts val="2000"/>
              <a:buChar char="■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◦"/>
              <a:defRPr sz="2000"/>
            </a:lvl1pPr>
            <a:lvl2pPr lvl="1" rtl="0">
              <a:spcBef>
                <a:spcPts val="0"/>
              </a:spcBef>
              <a:buSzPts val="2000"/>
              <a:buChar char="▫"/>
              <a:defRPr sz="2000"/>
            </a:lvl2pPr>
            <a:lvl3pPr lvl="2" rtl="0">
              <a:spcBef>
                <a:spcPts val="0"/>
              </a:spcBef>
              <a:buSzPts val="2000"/>
              <a:buChar char="■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◦"/>
              <a:defRPr sz="2000"/>
            </a:lvl1pPr>
            <a:lvl2pPr lvl="1" rtl="0">
              <a:spcBef>
                <a:spcPts val="0"/>
              </a:spcBef>
              <a:buSzPts val="2000"/>
              <a:buChar char="▫"/>
              <a:defRPr sz="2000"/>
            </a:lvl2pPr>
            <a:lvl3pPr lvl="2" rtl="0">
              <a:spcBef>
                <a:spcPts val="0"/>
              </a:spcBef>
              <a:buSzPts val="2000"/>
              <a:buChar char="■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4" y="2876425"/>
            <a:ext cx="7291425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Twitter &amp; News Headlines Sentiment Analysis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◦"/>
            </a:pPr>
            <a:r>
              <a:rPr lang="en"/>
              <a:t>A list of items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◦"/>
            </a:pPr>
            <a:r>
              <a:rPr lang="en"/>
              <a:t>And some text</a:t>
            </a:r>
          </a:p>
          <a:p>
            <a:pPr marL="457200" lvl="0" indent="-419100" rtl="0">
              <a:spcBef>
                <a:spcPts val="0"/>
              </a:spcBef>
              <a:buSzPts val="3000"/>
              <a:buChar char="◦"/>
            </a:pPr>
            <a:r>
              <a:rPr lang="en"/>
              <a:t>But remember not to overload your slides with content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4" name="Shape 10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7" name="Shape 137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8" name="Shape 138"/>
            <p:cNvCxnSpPr>
              <a:endCxn id="137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9" name="Shape 139"/>
            <p:cNvCxnSpPr>
              <a:stCxn id="137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5" name="Shape 145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6" name="Shape 146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7" name="Shape 147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{A69FC0FF-B1B3-4164-89D5-092678ACA5AE}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mapa_linea_b-01.png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0" name="Shape 160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2" name="Shape 16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3" name="Shape 163"/>
            <p:cNvCxnSpPr>
              <a:stCxn id="16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4" name="Shape 164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5" name="Shape 16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6" name="Shape 166"/>
            <p:cNvCxnSpPr>
              <a:stCxn id="16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7" name="Shape 167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8" name="Shape 16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9" name="Shape 169"/>
            <p:cNvCxnSpPr>
              <a:stCxn id="16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0" name="Shape 170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1" name="Shape 171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3" name="Shape 173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4" name="Shape 174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5" name="Shape 175"/>
            <p:cNvCxnSpPr>
              <a:stCxn id="174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7" name="Shape 17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8" name="Shape 178"/>
            <p:cNvCxnSpPr>
              <a:stCxn id="177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6350"/>
            <a:ext cx="3451800" cy="31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5084225" y="1736350"/>
            <a:ext cx="3602400" cy="31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165475" y="4896525"/>
            <a:ext cx="75213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5" name="Shape 195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19" name="Shape 219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20" name="Shape 22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28" name="Shape 22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1285549" y="37155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36" name="Shape 2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39" name="Shape 2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245" name="Shape 2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0" name="Shape 26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1" name="Shape 261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23468" y="81556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4788350" y="7140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3678188" y="14298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Data Collection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8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09" name="Shape 309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10" name="Shape 31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25" name="Shape 32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31" name="Shape 33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6" name="Shape 336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8" name="Shape 3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39" name="Shape 3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45" name="Shape 34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53" name="Shape 353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1" name="Shape 361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62" name="Shape 36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65" name="Shape 3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368" name="Shape 36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372" name="Shape 372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380" name="Shape 38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387" name="Shape 38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1" name="Shape 391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393" name="Shape 393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396" name="Shape 39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02" name="Shape 402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05" name="Shape 40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13" name="Shape 413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19" name="Shape 41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28" name="Shape 42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33" name="Shape 433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38" name="Shape 4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43" name="Shape 443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6" name="Shape 4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49" name="Shape 4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1" name="Shape 451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2" name="Shape 452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53" name="Shape 45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56" name="Shape 45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467" name="Shape 46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471" name="Shape 47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474" name="Shape 47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479" name="Shape 47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3" name="Shape 483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484" name="Shape 48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491" name="Shape 49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01" name="Shape 50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05" name="Shape 50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09" name="Shape 50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15" name="Shape 515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18" name="Shape 51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26" name="Shape 52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33" name="Shape 53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36" name="Shape 5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45" name="Shape 54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54" name="Shape 55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57" name="Shape 55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64" name="Shape 56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572" name="Shape 572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576" name="Shape 57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583" name="Shape 583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587" name="Shape 58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591" name="Shape 59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597" name="Shape 59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25" name="Shape 625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49" name="Shape 6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64" name="Shape 66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668" name="Shape 66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675" name="Shape 6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684" name="Shape 68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688" name="Shape 68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694" name="Shape 69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02" name="Shape 702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09" name="Shape 70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19" name="Shape 71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31" name="Shape 73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37" name="Shape 7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5" name="Shape 74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7216289" y="3947477"/>
            <a:ext cx="1079481" cy="1051467"/>
            <a:chOff x="5916675" y="927975"/>
            <a:chExt cx="516350" cy="502950"/>
          </a:xfrm>
        </p:grpSpPr>
        <p:sp>
          <p:nvSpPr>
            <p:cNvPr id="748" name="Shape 7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751" name="Shape 75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3" name="Shape 753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7408593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694128" y="45354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Tweets Collection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Weather Data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Picture 3" descr="C:\Users\Dhavala\AppData\Local\Microsoft\Windows\INetCache\IE\GF9N4PFT\sivvus-weather-symbols-2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228600"/>
            <a:ext cx="2249004" cy="2079392"/>
          </a:xfrm>
          <a:prstGeom prst="rect">
            <a:avLst/>
          </a:prstGeom>
          <a:noFill/>
        </p:spPr>
      </p:pic>
      <p:pic>
        <p:nvPicPr>
          <p:cNvPr id="1028" name="Picture 4" descr="C:\Users\Dhavala\AppData\Local\Microsoft\Windows\INetCache\IE\0SPL226Z\419px-Nuvola_weather_showers.svg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1" y="228601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NY Times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1616761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243" y="457200"/>
            <a:ext cx="3537857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667000"/>
            <a:ext cx="1752600" cy="1752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2" name="Shape 136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7" name="Shape 137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8" name="Shape 138"/>
            <p:cNvCxnSpPr>
              <a:endCxn id="137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9" name="Shape 139"/>
            <p:cNvCxnSpPr>
              <a:stCxn id="137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9" name="Picture 8" descr="nyt-api galle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007454"/>
            <a:ext cx="7943850" cy="4850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Data Processing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Python Pandas</a:t>
            </a:r>
            <a:endParaRPr lang="en" sz="3600" b="1" dirty="0">
              <a:solidFill>
                <a:srgbClr val="F3F3F3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I am here because I love to give presentations.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2050" name="Picture 2" descr="C:\Users\Dhavala\AppData\Local\Microsoft\Windows\INetCache\IE\H53DP9HR\panda4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38400"/>
            <a:ext cx="1677557" cy="184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1059</Words>
  <Application>Microsoft Office PowerPoint</Application>
  <PresentationFormat>On-screen Show (4:3)</PresentationFormat>
  <Paragraphs>159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Quicksand</vt:lpstr>
      <vt:lpstr>Eleanor template</vt:lpstr>
      <vt:lpstr>Twitter &amp; News Headlines Sentiment Analysis</vt:lpstr>
      <vt:lpstr>INSTRUCTIONS FOR USE</vt:lpstr>
      <vt:lpstr>Data Collection</vt:lpstr>
      <vt:lpstr>Hello!</vt:lpstr>
      <vt:lpstr>Hello!</vt:lpstr>
      <vt:lpstr>Hello!</vt:lpstr>
      <vt:lpstr>Slide 7</vt:lpstr>
      <vt:lpstr>Data Processing</vt:lpstr>
      <vt:lpstr>Hello!</vt:lpstr>
      <vt:lpstr>Slide 10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Slide 16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24</vt:lpstr>
      <vt:lpstr>Slide 25</vt:lpstr>
      <vt:lpstr>Slide 26</vt:lpstr>
      <vt:lpstr>Slide 27</vt:lpstr>
      <vt:lpstr>Slide 28</vt:lpstr>
      <vt:lpstr>Thanks!</vt:lpstr>
      <vt:lpstr>CREDITS</vt:lpstr>
      <vt:lpstr>PRESENTATION DESIGN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&amp; News Headlines Sentiment Analysis</dc:title>
  <cp:lastModifiedBy>Dhavala</cp:lastModifiedBy>
  <cp:revision>3</cp:revision>
  <dcterms:modified xsi:type="dcterms:W3CDTF">2017-12-07T08:53:52Z</dcterms:modified>
</cp:coreProperties>
</file>