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Muli"/>
      <p:regular r:id="rId36"/>
      <p:bold r:id="rId37"/>
      <p:italic r:id="rId38"/>
      <p:boldItalic r:id="rId39"/>
    </p:embeddedFont>
    <p:embeddedFont>
      <p:font typeface="Muli Light"/>
      <p:regular r:id="rId40"/>
      <p:bold r:id="rId41"/>
      <p:italic r:id="rId42"/>
      <p:boldItalic r:id="rId43"/>
    </p:embeddedFont>
    <p:embeddedFont>
      <p:font typeface="Muli Black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C6AEED-F50A-4092-B7C1-7624C82F0239}">
  <a:tblStyle styleId="{52C6AEED-F50A-4092-B7C1-7624C82F0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Light-regular.fntdata"/><Relationship Id="rId20" Type="http://schemas.openxmlformats.org/officeDocument/2006/relationships/slide" Target="slides/slide15.xml"/><Relationship Id="rId42" Type="http://schemas.openxmlformats.org/officeDocument/2006/relationships/font" Target="fonts/MuliLight-italic.fntdata"/><Relationship Id="rId41" Type="http://schemas.openxmlformats.org/officeDocument/2006/relationships/font" Target="fonts/MuliLight-bold.fntdata"/><Relationship Id="rId22" Type="http://schemas.openxmlformats.org/officeDocument/2006/relationships/slide" Target="slides/slide17.xml"/><Relationship Id="rId44" Type="http://schemas.openxmlformats.org/officeDocument/2006/relationships/font" Target="fonts/MuliBlack-bold.fntdata"/><Relationship Id="rId21" Type="http://schemas.openxmlformats.org/officeDocument/2006/relationships/slide" Target="slides/slide16.xml"/><Relationship Id="rId43" Type="http://schemas.openxmlformats.org/officeDocument/2006/relationships/font" Target="fonts/Muli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uli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Muli-bold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39" Type="http://schemas.openxmlformats.org/officeDocument/2006/relationships/font" Target="fonts/Muli-boldItalic.fntdata"/><Relationship Id="rId16" Type="http://schemas.openxmlformats.org/officeDocument/2006/relationships/slide" Target="slides/slide11.xml"/><Relationship Id="rId38" Type="http://schemas.openxmlformats.org/officeDocument/2006/relationships/font" Target="fonts/Muli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Shape 1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Shape 1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Shape 1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Shape 1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Shape 1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Shape 1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Shape 1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Shape 1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Shape 1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Shape 1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Shape 1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Shape 1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Shape 17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Shape 1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Shape 17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Shape 1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Shape 20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Shape 1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Shape 1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 flipH="1" rot="10800000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 flipH="1" rot="10800000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 flipH="1" rot="10800000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flipH="1" rot="10800000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flipH="1" rot="10800000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flipH="1" rot="10800000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flipH="1" rot="10800000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 flipH="1" rot="10800000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 flipH="1" rot="10800000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 flipH="1" rot="10800000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 flipH="1" rot="10800000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flipH="1" rot="10800000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flipH="1" rot="10800000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flipH="1" rot="10800000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 flipH="1" rot="10800000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 flipH="1" rot="10800000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 flipH="1" rot="10800000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 flipH="1" rot="10800000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flipH="1" rot="10800000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flipH="1" rot="10800000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flipH="1" rot="10800000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 flipH="1" rot="10800000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 flipH="1" rot="10800000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 flipH="1" rot="10800000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 mosaic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 mosaic small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2400"/>
              <a:buChar char="▪"/>
              <a:defRPr i="1"/>
            </a:lvl1pPr>
            <a:lvl2pPr lvl="1" rtl="0" algn="ctr">
              <a:spcBef>
                <a:spcPts val="0"/>
              </a:spcBef>
              <a:buSzPts val="2400"/>
              <a:buChar char="□"/>
              <a:defRPr i="1"/>
            </a:lvl2pPr>
            <a:lvl3pPr lvl="2" rtl="0" algn="ctr">
              <a:spcBef>
                <a:spcPts val="0"/>
              </a:spcBef>
              <a:buSzPts val="2400"/>
              <a:buChar char="▫"/>
              <a:defRPr i="1"/>
            </a:lvl3pPr>
            <a:lvl4pPr lvl="3" rtl="0" algn="ctr">
              <a:spcBef>
                <a:spcPts val="0"/>
              </a:spcBef>
              <a:buSzPts val="2400"/>
              <a:buChar char="▫"/>
              <a:defRPr i="1"/>
            </a:lvl4pPr>
            <a:lvl5pPr lvl="4" rtl="0" algn="ctr">
              <a:spcBef>
                <a:spcPts val="0"/>
              </a:spcBef>
              <a:buSzPts val="2400"/>
              <a:buChar char="▫"/>
              <a:defRPr i="1"/>
            </a:lvl5pPr>
            <a:lvl6pPr lvl="5" rtl="0" algn="ctr">
              <a:spcBef>
                <a:spcPts val="0"/>
              </a:spcBef>
              <a:buSzPts val="2400"/>
              <a:buChar char="▫"/>
              <a:defRPr i="1"/>
            </a:lvl6pPr>
            <a:lvl7pPr lvl="6" rtl="0" algn="ctr">
              <a:spcBef>
                <a:spcPts val="0"/>
              </a:spcBef>
              <a:buSzPts val="2400"/>
              <a:buChar char="▫"/>
              <a:defRPr i="1"/>
            </a:lvl7pPr>
            <a:lvl8pPr lvl="7" rtl="0" algn="ctr">
              <a:spcBef>
                <a:spcPts val="0"/>
              </a:spcBef>
              <a:buSzPts val="2400"/>
              <a:buChar char="▫"/>
              <a:defRPr i="1"/>
            </a:lvl8pPr>
            <a:lvl9pPr lvl="8" rtl="0" algn="ctr">
              <a:spcBef>
                <a:spcPts val="0"/>
              </a:spcBef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□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□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Shape 46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470" name="Shape 470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photo-1491497895121-1334fc14d8c9" id="1560" name="Shape 1560"/>
          <p:cNvPicPr preferRelativeResize="0"/>
          <p:nvPr/>
        </p:nvPicPr>
        <p:blipFill rotWithShape="1">
          <a:blip r:embed="rId3">
            <a:alphaModFix/>
          </a:blip>
          <a:srcRect b="0" l="7177" r="7177" t="0"/>
          <a:stretch/>
        </p:blipFill>
        <p:spPr>
          <a:xfrm>
            <a:off x="5149325" y="573975"/>
            <a:ext cx="3421250" cy="39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Shape 156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>
            <p:ph idx="4294967295" type="title"/>
          </p:nvPr>
        </p:nvSpPr>
        <p:spPr>
          <a:xfrm>
            <a:off x="585450" y="565225"/>
            <a:ext cx="8005800" cy="402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1567" name="Shape 1567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diagrams to explain your ideas</a:t>
            </a:r>
          </a:p>
        </p:txBody>
      </p:sp>
      <p:sp>
        <p:nvSpPr>
          <p:cNvPr id="1573" name="Shape 157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4" name="Shape 1574"/>
          <p:cNvSpPr txBox="1"/>
          <p:nvPr/>
        </p:nvSpPr>
        <p:spPr>
          <a:xfrm>
            <a:off x="27789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Vestibulum nec congue tempus</a:t>
            </a:r>
          </a:p>
        </p:txBody>
      </p:sp>
      <p:sp>
        <p:nvSpPr>
          <p:cNvPr id="1575" name="Shape 1575"/>
          <p:cNvSpPr/>
          <p:nvPr/>
        </p:nvSpPr>
        <p:spPr>
          <a:xfrm rot="1800047">
            <a:off x="2152227" y="1468572"/>
            <a:ext cx="2690936" cy="2690936"/>
          </a:xfrm>
          <a:prstGeom prst="blockArc">
            <a:avLst>
              <a:gd fmla="val 14414370" name="adj1"/>
              <a:gd fmla="val 20635" name="adj2"/>
              <a:gd fmla="val 19389" name="adj3"/>
            </a:avLst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1576" name="Shape 1576"/>
          <p:cNvSpPr/>
          <p:nvPr/>
        </p:nvSpPr>
        <p:spPr>
          <a:xfrm rot="1800047">
            <a:off x="2153043" y="1467434"/>
            <a:ext cx="2690936" cy="2690936"/>
          </a:xfrm>
          <a:prstGeom prst="blockArc">
            <a:avLst>
              <a:gd fmla="val 14414370" name="adj1"/>
              <a:gd fmla="val 21507196" name="adj2"/>
              <a:gd fmla="val 9337" name="adj3"/>
            </a:avLst>
          </a:prstGeom>
          <a:solidFill>
            <a:srgbClr val="DFE954"/>
          </a:solidFill>
          <a:ln cap="flat" cmpd="sng" w="9525">
            <a:solidFill>
              <a:srgbClr val="DFE954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/>
          <p:nvPr/>
        </p:nvSpPr>
        <p:spPr>
          <a:xfrm flipH="1" rot="-1800047">
            <a:off x="2154339" y="1468572"/>
            <a:ext cx="2690936" cy="2690936"/>
          </a:xfrm>
          <a:prstGeom prst="blockArc">
            <a:avLst>
              <a:gd fmla="val 14388565" name="adj1"/>
              <a:gd fmla="val 6447" name="adj2"/>
              <a:gd fmla="val 19407" name="adj3"/>
            </a:avLst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/>
        </p:nvSpPr>
        <p:spPr>
          <a:xfrm flipH="1" rot="-9000757">
            <a:off x="2153337" y="1466946"/>
            <a:ext cx="2690226" cy="2690226"/>
          </a:xfrm>
          <a:prstGeom prst="blockArc">
            <a:avLst>
              <a:gd fmla="val 14344287" name="adj1"/>
              <a:gd fmla="val 104576" name="adj2"/>
              <a:gd fmla="val 19394" name="adj3"/>
            </a:avLst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/>
        </p:nvSpPr>
        <p:spPr>
          <a:xfrm flipH="1" rot="-1800047">
            <a:off x="2155156" y="1467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50B883"/>
          </a:solidFill>
          <a:ln cap="flat" cmpd="sng" w="9525">
            <a:solidFill>
              <a:srgbClr val="50B883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/>
        </p:nvSpPr>
        <p:spPr>
          <a:xfrm flipH="1" rot="-9000757">
            <a:off x="2154153" y="1465808"/>
            <a:ext cx="2690226" cy="2690226"/>
          </a:xfrm>
          <a:prstGeom prst="blockArc">
            <a:avLst>
              <a:gd fmla="val 14316164" name="adj1"/>
              <a:gd fmla="val 21500011" name="adj2"/>
              <a:gd fmla="val 9143" name="adj3"/>
            </a:avLst>
          </a:prstGeom>
          <a:solidFill>
            <a:srgbClr val="9ED155"/>
          </a:solidFill>
          <a:ln cap="flat" cmpd="sng" w="9525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1" name="Shape 1581"/>
          <p:cNvSpPr/>
          <p:nvPr/>
        </p:nvSpPr>
        <p:spPr>
          <a:xfrm rot="6359841">
            <a:off x="2249001" y="3223999"/>
            <a:ext cx="363580" cy="363580"/>
          </a:xfrm>
          <a:prstGeom prst="rtTriangle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2" name="Shape 1582"/>
          <p:cNvSpPr/>
          <p:nvPr/>
        </p:nvSpPr>
        <p:spPr>
          <a:xfrm rot="-1027861">
            <a:off x="4419074" y="3230832"/>
            <a:ext cx="312672" cy="312672"/>
          </a:xfrm>
          <a:prstGeom prst="rtTriangle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3" name="Shape 1583"/>
          <p:cNvSpPr/>
          <p:nvPr/>
        </p:nvSpPr>
        <p:spPr>
          <a:xfrm rot="-8100000">
            <a:off x="3320678" y="1401940"/>
            <a:ext cx="363170" cy="363170"/>
          </a:xfrm>
          <a:prstGeom prst="rtTriangle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4" name="Shape 1584"/>
          <p:cNvGrpSpPr/>
          <p:nvPr/>
        </p:nvGrpSpPr>
        <p:grpSpPr>
          <a:xfrm>
            <a:off x="614036" y="1696124"/>
            <a:ext cx="1931633" cy="669600"/>
            <a:chOff x="1680836" y="1315124"/>
            <a:chExt cx="1931633" cy="669600"/>
          </a:xfrm>
        </p:grpSpPr>
        <p:cxnSp>
          <p:nvCxnSpPr>
            <p:cNvPr id="1585" name="Shape 1585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50B883"/>
              </a:solidFill>
              <a:prstDash val="solid"/>
              <a:round/>
              <a:headEnd len="lg" w="lg" type="oval"/>
              <a:tailEnd len="med" w="med" type="none"/>
            </a:ln>
          </p:spPr>
        </p:cxnSp>
        <p:sp>
          <p:nvSpPr>
            <p:cNvPr id="1586" name="Shape 158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rgbClr val="50B88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3</a:t>
              </a:r>
            </a:p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4450519" y="1696124"/>
            <a:ext cx="1940006" cy="669600"/>
            <a:chOff x="5517319" y="1315124"/>
            <a:chExt cx="1940006" cy="669600"/>
          </a:xfrm>
        </p:grpSpPr>
        <p:cxnSp>
          <p:nvCxnSpPr>
            <p:cNvPr id="1588" name="Shape 1588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DFE954"/>
              </a:solidFill>
              <a:prstDash val="solid"/>
              <a:round/>
              <a:headEnd len="lg" w="lg" type="oval"/>
              <a:tailEnd len="med" w="med" type="none"/>
            </a:ln>
          </p:spPr>
        </p:cxnSp>
        <p:sp>
          <p:nvSpPr>
            <p:cNvPr id="1589" name="Shape 1589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rgbClr val="DFE95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1</a:t>
              </a: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</a:p>
          </p:txBody>
        </p:sp>
      </p:grpSp>
      <p:grpSp>
        <p:nvGrpSpPr>
          <p:cNvPr id="1590" name="Shape 1590"/>
          <p:cNvGrpSpPr/>
          <p:nvPr/>
        </p:nvGrpSpPr>
        <p:grpSpPr>
          <a:xfrm>
            <a:off x="2741426" y="3916140"/>
            <a:ext cx="1495200" cy="1143796"/>
            <a:chOff x="3808226" y="3535140"/>
            <a:chExt cx="1495200" cy="1143796"/>
          </a:xfrm>
        </p:grpSpPr>
        <p:cxnSp>
          <p:nvCxnSpPr>
            <p:cNvPr id="1591" name="Shape 1591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ED155"/>
              </a:solidFill>
              <a:prstDash val="solid"/>
              <a:round/>
              <a:headEnd len="lg" w="lg" type="oval"/>
              <a:tailEnd len="med" w="med" type="none"/>
            </a:ln>
          </p:spPr>
        </p:cxnSp>
        <p:sp>
          <p:nvSpPr>
            <p:cNvPr id="1592" name="Shape 159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rgbClr val="9ED1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2</a:t>
              </a:r>
            </a:p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98" name="Shape 1598"/>
          <p:cNvGraphicFramePr/>
          <p:nvPr/>
        </p:nvGraphicFramePr>
        <p:xfrm>
          <a:off x="57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{52C6AEED-F50A-4092-B7C1-7624C82F0239}</a:tableStyleId>
              </a:tblPr>
              <a:tblGrid>
                <a:gridCol w="1566700"/>
                <a:gridCol w="1566700"/>
                <a:gridCol w="1566700"/>
                <a:gridCol w="1566700"/>
              </a:tblGrid>
              <a:tr h="745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ED155"/>
                    </a:solidFill>
                  </a:tcPr>
                </a:tc>
              </a:tr>
            </a:tbl>
          </a:graphicData>
        </a:graphic>
      </p:graphicFrame>
      <p:sp>
        <p:nvSpPr>
          <p:cNvPr id="1599" name="Shape 159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6D78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/>
        </p:nvSpPr>
        <p:spPr>
          <a:xfrm>
            <a:off x="789550" y="921100"/>
            <a:ext cx="7621667" cy="363079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 txBox="1"/>
          <p:nvPr>
            <p:ph idx="4294967295" type="title"/>
          </p:nvPr>
        </p:nvSpPr>
        <p:spPr>
          <a:xfrm>
            <a:off x="287750" y="293925"/>
            <a:ext cx="8601300" cy="627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Maps</a:t>
            </a:r>
          </a:p>
        </p:txBody>
      </p:sp>
      <p:sp>
        <p:nvSpPr>
          <p:cNvPr id="1606" name="Shape 1606"/>
          <p:cNvSpPr/>
          <p:nvPr/>
        </p:nvSpPr>
        <p:spPr>
          <a:xfrm>
            <a:off x="2200637" y="1711582"/>
            <a:ext cx="721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</a:p>
        </p:txBody>
      </p:sp>
      <p:sp>
        <p:nvSpPr>
          <p:cNvPr id="1607" name="Shape 1607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08" name="Shape 1608"/>
          <p:cNvSpPr/>
          <p:nvPr/>
        </p:nvSpPr>
        <p:spPr>
          <a:xfrm>
            <a:off x="1322625" y="20461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2878350" y="35211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3877000" y="18196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/>
        </p:nvSpPr>
        <p:spPr>
          <a:xfrm>
            <a:off x="4526800" y="38037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7120950" y="38879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6595100" y="2265500"/>
            <a:ext cx="282600" cy="282600"/>
          </a:xfrm>
          <a:prstGeom prst="mathMultiply">
            <a:avLst>
              <a:gd fmla="val 23520" name="adj1"/>
            </a:avLst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155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/>
          <p:nvPr>
            <p:ph idx="4294967295" type="ctrTitle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619" name="Shape 1619"/>
          <p:cNvSpPr txBox="1"/>
          <p:nvPr>
            <p:ph idx="4294967295" type="subTitle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sp>
        <p:nvSpPr>
          <p:cNvPr id="1620" name="Shape 162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/>
              <a:t>89,526,124$</a:t>
            </a:r>
          </a:p>
        </p:txBody>
      </p:sp>
      <p:sp>
        <p:nvSpPr>
          <p:cNvPr id="1626" name="Shape 1626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1627" name="Shape 1627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/>
              <a:t>100%</a:t>
            </a:r>
          </a:p>
        </p:txBody>
      </p:sp>
      <p:sp>
        <p:nvSpPr>
          <p:cNvPr id="1628" name="Shape 1628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1629" name="Shape 16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/>
              <a:t>185,244 users</a:t>
            </a:r>
          </a:p>
        </p:txBody>
      </p:sp>
      <p:sp>
        <p:nvSpPr>
          <p:cNvPr id="1630" name="Shape 16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1631" name="Shape 163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637" name="Shape 163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8" name="Shape 1638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cap="flat" cmpd="sng" w="76200">
            <a:solidFill>
              <a:srgbClr val="DFE95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first</a:t>
            </a:r>
          </a:p>
        </p:txBody>
      </p:sp>
      <p:sp>
        <p:nvSpPr>
          <p:cNvPr id="1639" name="Shape 1639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cap="flat" cmpd="sng" w="76200">
            <a:solidFill>
              <a:srgbClr val="50B88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</a:p>
        </p:txBody>
      </p:sp>
      <p:sp>
        <p:nvSpPr>
          <p:cNvPr id="1640" name="Shape 1640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cap="flat" cmpd="sng" w="76200">
            <a:solidFill>
              <a:srgbClr val="9ED15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</a:p>
        </p:txBody>
      </p:sp>
      <p:cxnSp>
        <p:nvCxnSpPr>
          <p:cNvPr id="1641" name="Shape 1641"/>
          <p:cNvCxnSpPr>
            <a:stCxn id="1638" idx="3"/>
            <a:endCxn id="1640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cap="flat" cmpd="sng" w="9525">
            <a:solidFill>
              <a:srgbClr val="266D78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1642" name="Shape 1642"/>
          <p:cNvCxnSpPr>
            <a:stCxn id="1640" idx="3"/>
            <a:endCxn id="1639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cap="flat" cmpd="sng" w="9525">
            <a:solidFill>
              <a:srgbClr val="266D78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648" name="Shape 1648"/>
          <p:cNvSpPr txBox="1"/>
          <p:nvPr>
            <p:ph idx="1" type="body"/>
          </p:nvPr>
        </p:nvSpPr>
        <p:spPr>
          <a:xfrm>
            <a:off x="457200" y="1559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49" name="Shape 1649"/>
          <p:cNvSpPr txBox="1"/>
          <p:nvPr>
            <p:ph idx="2" type="body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650" name="Shape 1650"/>
          <p:cNvSpPr txBox="1"/>
          <p:nvPr>
            <p:ph idx="3" type="body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651" name="Shape 165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2" name="Shape 1652"/>
          <p:cNvSpPr txBox="1"/>
          <p:nvPr>
            <p:ph idx="1" type="body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53" name="Shape 1653"/>
          <p:cNvSpPr txBox="1"/>
          <p:nvPr>
            <p:ph idx="2" type="body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654" name="Shape 1654"/>
          <p:cNvSpPr txBox="1"/>
          <p:nvPr>
            <p:ph idx="3" type="body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66D78"/>
                </a:solidFill>
              </a:rPr>
              <a:t>You can insert graphs from </a:t>
            </a:r>
            <a:r>
              <a:rPr lang="en" u="sng">
                <a:solidFill>
                  <a:srgbClr val="266D78"/>
                </a:solidFill>
                <a:hlinkClick r:id="rId3"/>
              </a:rPr>
              <a:t>Google Sheets</a:t>
            </a:r>
          </a:p>
        </p:txBody>
      </p:sp>
      <p:sp>
        <p:nvSpPr>
          <p:cNvPr id="1660" name="Shape 166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61" name="Shape 166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00" y="601625"/>
            <a:ext cx="4360559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486" name="Shape 1486"/>
          <p:cNvSpPr txBox="1"/>
          <p:nvPr>
            <p:ph idx="2" type="body"/>
          </p:nvPr>
        </p:nvSpPr>
        <p:spPr>
          <a:xfrm>
            <a:off x="3755025" y="1559025"/>
            <a:ext cx="3110400" cy="219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266D78"/>
                </a:solidFill>
              </a:rPr>
              <a:t>EDIT IN POWERPOINT®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266D78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266D78"/>
                </a:solidFill>
              </a:rPr>
              <a:t>"Download as PowerPoint template"</a:t>
            </a:r>
            <a:r>
              <a:rPr lang="en" sz="1200">
                <a:solidFill>
                  <a:srgbClr val="266D78"/>
                </a:solidFill>
              </a:rPr>
              <a:t>. You will get a .pptx file that you can edit in PowerPoint.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266D78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66D78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266D78"/>
                </a:solidFill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66D78"/>
              </a:solidFill>
            </a:endParaRPr>
          </a:p>
        </p:txBody>
      </p:sp>
      <p:sp>
        <p:nvSpPr>
          <p:cNvPr id="1487" name="Shape 1487"/>
          <p:cNvSpPr txBox="1"/>
          <p:nvPr>
            <p:ph idx="1" type="body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6D78"/>
                </a:solidFill>
              </a:rPr>
              <a:t>EDIT IN GOOGLE SLIDES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266D78"/>
                </a:solidFill>
              </a:rPr>
              <a:t>"Use as Google Slides Theme"</a:t>
            </a:r>
            <a:r>
              <a:rPr lang="en" sz="1200">
                <a:solidFill>
                  <a:srgbClr val="266D78"/>
                </a:solidFill>
              </a:rPr>
              <a:t>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</a:rPr>
              <a:t>You will get a copy of this document on your Google Drive and will be able to edit, add or delete slides.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6D78"/>
                </a:solidFill>
              </a:rPr>
              <a:t>You have to be signed in to your Google account.</a:t>
            </a:r>
          </a:p>
        </p:txBody>
      </p:sp>
      <p:sp>
        <p:nvSpPr>
          <p:cNvPr id="1488" name="Shape 1488"/>
          <p:cNvSpPr txBox="1"/>
          <p:nvPr>
            <p:ph idx="2" type="body"/>
          </p:nvPr>
        </p:nvSpPr>
        <p:spPr>
          <a:xfrm>
            <a:off x="457200" y="3677325"/>
            <a:ext cx="6408300" cy="11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50B883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50B883"/>
                </a:solidFill>
                <a:hlinkClick r:id="rId4"/>
              </a:rPr>
              <a:t>www.slidescarnival.com/help-use-presentation-template</a:t>
            </a:r>
          </a:p>
          <a:p>
            <a:pPr indent="-6985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</a:rPr>
              <a:t>This template is free to use under </a:t>
            </a:r>
            <a:r>
              <a:rPr lang="en" sz="1200" u="sng">
                <a:solidFill>
                  <a:srgbClr val="50B88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50B883"/>
                </a:solidFill>
              </a:rPr>
              <a:t>. You can keep the Credits slide or mention SlidesCarnival and other resources used in a slide footer.</a:t>
            </a:r>
          </a:p>
          <a:p>
            <a:pPr indent="-6985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0B883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50B883"/>
              </a:solidFill>
            </a:endParaRPr>
          </a:p>
        </p:txBody>
      </p:sp>
      <p:sp>
        <p:nvSpPr>
          <p:cNvPr id="1489" name="Shape 148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/>
          <p:nvPr/>
        </p:nvSpPr>
        <p:spPr>
          <a:xfrm>
            <a:off x="5731325" y="293637"/>
            <a:ext cx="2260882" cy="4536501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66D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7" name="Shape 1667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266D78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1668" name="Shape 1668"/>
          <p:cNvSpPr/>
          <p:nvPr/>
        </p:nvSpPr>
        <p:spPr>
          <a:xfrm>
            <a:off x="5832993" y="674092"/>
            <a:ext cx="2057700" cy="3656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</a:p>
        </p:txBody>
      </p:sp>
      <p:sp>
        <p:nvSpPr>
          <p:cNvPr id="1669" name="Shape 166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0" name="Shape 1670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/>
          <p:nvPr/>
        </p:nvSpPr>
        <p:spPr>
          <a:xfrm>
            <a:off x="5726174" y="159577"/>
            <a:ext cx="2277317" cy="479244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66D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6" name="Shape 1676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1677" name="Shape 1677"/>
          <p:cNvSpPr/>
          <p:nvPr/>
        </p:nvSpPr>
        <p:spPr>
          <a:xfrm>
            <a:off x="5887147" y="851002"/>
            <a:ext cx="1942500" cy="34362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</a:p>
        </p:txBody>
      </p:sp>
      <p:sp>
        <p:nvSpPr>
          <p:cNvPr id="1678" name="Shape 167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9" name="Shape 1679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iPhone project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5149450" y="161936"/>
            <a:ext cx="3421115" cy="4838321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66D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5" name="Shape 1685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1686" name="Shape 1686"/>
          <p:cNvSpPr/>
          <p:nvPr/>
        </p:nvSpPr>
        <p:spPr>
          <a:xfrm>
            <a:off x="5385522" y="607129"/>
            <a:ext cx="2962200" cy="39606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</a:p>
        </p:txBody>
      </p:sp>
      <p:sp>
        <p:nvSpPr>
          <p:cNvPr id="1687" name="Shape 168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8" name="Shape 1688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4860500" y="905356"/>
            <a:ext cx="3991768" cy="3107637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66D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4" name="Shape 1694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1695" name="Shape 1695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</a:p>
        </p:txBody>
      </p:sp>
      <p:sp>
        <p:nvSpPr>
          <p:cNvPr id="1696" name="Shape 169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7" name="Shape 1697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3" name="Shape 1703"/>
          <p:cNvSpPr txBox="1"/>
          <p:nvPr>
            <p:ph idx="4294967295" type="ctrTitle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Thanks</a:t>
            </a:r>
            <a:r>
              <a:rPr lang="en" sz="6000"/>
              <a:t>!</a:t>
            </a:r>
          </a:p>
        </p:txBody>
      </p:sp>
      <p:sp>
        <p:nvSpPr>
          <p:cNvPr id="1704" name="Shape 1704"/>
          <p:cNvSpPr txBox="1"/>
          <p:nvPr>
            <p:ph idx="4294967295" type="subTitle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"/>
              <a:t>mail@mail.me</a:t>
            </a:r>
          </a:p>
        </p:txBody>
      </p:sp>
      <p:grpSp>
        <p:nvGrpSpPr>
          <p:cNvPr id="1705" name="Shape 1705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706" name="Shape 170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713" name="Shape 1713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FBBC5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5FBBC5"/>
                </a:solidFill>
                <a:hlinkClick r:id="rId4"/>
              </a:rPr>
              <a:t>Unsplash</a:t>
            </a:r>
          </a:p>
        </p:txBody>
      </p:sp>
      <p:sp>
        <p:nvSpPr>
          <p:cNvPr id="1714" name="Shape 171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1720" name="Shape 1720"/>
          <p:cNvSpPr txBox="1"/>
          <p:nvPr>
            <p:ph idx="1" type="body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Char char="▪"/>
            </a:pPr>
            <a:r>
              <a:rPr lang="en" sz="1600"/>
              <a:t>Body copy: Muli light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these pages: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DFE954"/>
                </a:solidFill>
              </a:rPr>
              <a:t>#dfe954</a:t>
            </a:r>
            <a:r>
              <a:rPr b="1" lang="en" sz="1600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9ED155"/>
                </a:solidFill>
              </a:rPr>
              <a:t>#9ed155</a:t>
            </a:r>
            <a:r>
              <a:rPr b="1" lang="en" sz="1600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50B883"/>
                </a:solidFill>
              </a:rPr>
              <a:t>#50b883</a:t>
            </a:r>
            <a:br>
              <a:rPr b="1" lang="en" sz="1600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5FBBC5"/>
                </a:solidFill>
              </a:rPr>
              <a:t>#5fbbc5</a:t>
            </a:r>
            <a:r>
              <a:rPr b="1" lang="en" sz="1600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27868B"/>
                </a:solidFill>
              </a:rPr>
              <a:t>#27868b</a:t>
            </a:r>
            <a:r>
              <a:rPr b="1" lang="en" sz="1600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b="1" lang="en" sz="1600">
                <a:solidFill>
                  <a:srgbClr val="266D78"/>
                </a:solidFill>
              </a:rPr>
              <a:t>#266d78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22" name="Shape 1722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Shape 1727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728" name="Shape 1728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4" name="Shape 1734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735" name="Shape 1735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7" name="Shape 1737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738" name="Shape 1738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40" name="Shape 1740"/>
          <p:cNvSpPr/>
          <p:nvPr/>
        </p:nvSpPr>
        <p:spPr>
          <a:xfrm>
            <a:off x="2263760" y="496963"/>
            <a:ext cx="284009" cy="32684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741" name="Shape 1741"/>
          <p:cNvSpPr/>
          <p:nvPr/>
        </p:nvSpPr>
        <p:spPr>
          <a:xfrm>
            <a:off x="2833246" y="497962"/>
            <a:ext cx="245167" cy="32485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742" name="Shape 1742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743" name="Shape 1743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46" name="Shape 1746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747" name="Shape 174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51" name="Shape 1751"/>
          <p:cNvSpPr/>
          <p:nvPr/>
        </p:nvSpPr>
        <p:spPr>
          <a:xfrm>
            <a:off x="4418176" y="496453"/>
            <a:ext cx="375686" cy="327869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752" name="Shape 1752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753" name="Shape 1753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3" name="Shape 1773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774" name="Shape 1774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6" name="Shape 1776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777" name="Shape 1777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0" name="Shape 1780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781" name="Shape 1781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785" name="Shape 1785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89" name="Shape 1789"/>
          <p:cNvSpPr/>
          <p:nvPr/>
        </p:nvSpPr>
        <p:spPr>
          <a:xfrm>
            <a:off x="2234852" y="1040538"/>
            <a:ext cx="341822" cy="339823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2785426" y="1057491"/>
            <a:ext cx="340802" cy="30593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791" name="Shape 1791"/>
          <p:cNvSpPr/>
          <p:nvPr/>
        </p:nvSpPr>
        <p:spPr>
          <a:xfrm>
            <a:off x="3340468" y="1059980"/>
            <a:ext cx="330847" cy="30094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792" name="Shape 1792"/>
          <p:cNvSpPr/>
          <p:nvPr/>
        </p:nvSpPr>
        <p:spPr>
          <a:xfrm>
            <a:off x="3901487" y="1062958"/>
            <a:ext cx="308938" cy="29498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793" name="Shape 1793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794" name="Shape 1794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6" name="Shape 1796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797" name="Shape 179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9" name="Shape 1799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800" name="Shape 1800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2" name="Shape 1802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803" name="Shape 1803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5" name="Shape 1805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806" name="Shape 1806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0" name="Shape 1810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811" name="Shape 181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3" name="Shape 1813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814" name="Shape 181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17" name="Shape 1817"/>
          <p:cNvSpPr/>
          <p:nvPr/>
        </p:nvSpPr>
        <p:spPr>
          <a:xfrm>
            <a:off x="2791893" y="1596598"/>
            <a:ext cx="327869" cy="327848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18" name="Shape 1818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819" name="Shape 1819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1" name="Shape 1821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822" name="Shape 1822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7" name="Shape 1827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828" name="Shape 1828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0" name="Shape 1830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831" name="Shape 183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6" name="Shape 1836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837" name="Shape 1837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1843" name="Shape 1843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47" name="Shape 1847"/>
          <p:cNvSpPr/>
          <p:nvPr/>
        </p:nvSpPr>
        <p:spPr>
          <a:xfrm>
            <a:off x="1149678" y="2154617"/>
            <a:ext cx="311916" cy="31191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1699742" y="2154617"/>
            <a:ext cx="311916" cy="31191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49" name="Shape 1849"/>
          <p:cNvSpPr/>
          <p:nvPr/>
        </p:nvSpPr>
        <p:spPr>
          <a:xfrm>
            <a:off x="2249806" y="2154617"/>
            <a:ext cx="311916" cy="31191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50" name="Shape 1850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1851" name="Shape 185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3" name="Shape 1853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1854" name="Shape 1854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6" name="Shape 1856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1857" name="Shape 1857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59" name="Shape 1859"/>
          <p:cNvSpPr/>
          <p:nvPr/>
        </p:nvSpPr>
        <p:spPr>
          <a:xfrm>
            <a:off x="4450062" y="2146150"/>
            <a:ext cx="311916" cy="32884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60" name="Shape 1860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1861" name="Shape 186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3" name="Shape 1863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1864" name="Shape 186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9" name="Shape 1869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1870" name="Shape 1870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72" name="Shape 1872"/>
          <p:cNvSpPr/>
          <p:nvPr/>
        </p:nvSpPr>
        <p:spPr>
          <a:xfrm>
            <a:off x="1692276" y="2650883"/>
            <a:ext cx="326849" cy="41952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73" name="Shape 1873"/>
          <p:cNvSpPr/>
          <p:nvPr/>
        </p:nvSpPr>
        <p:spPr>
          <a:xfrm>
            <a:off x="1184563" y="2650883"/>
            <a:ext cx="242148" cy="41952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74" name="Shape 1874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1875" name="Shape 1875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77" name="Shape 1877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1878" name="Shape 1878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0" name="Shape 1880"/>
          <p:cNvSpPr/>
          <p:nvPr/>
        </p:nvSpPr>
        <p:spPr>
          <a:xfrm>
            <a:off x="3882555" y="2687257"/>
            <a:ext cx="346800" cy="346780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81" name="Shape 1881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1882" name="Shape 188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84" name="Shape 1884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1885" name="Shape 188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8" name="Shape 1888"/>
          <p:cNvSpPr/>
          <p:nvPr/>
        </p:nvSpPr>
        <p:spPr>
          <a:xfrm>
            <a:off x="568728" y="3262229"/>
            <a:ext cx="377665" cy="29696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89" name="Shape 1889"/>
          <p:cNvSpPr/>
          <p:nvPr/>
        </p:nvSpPr>
        <p:spPr>
          <a:xfrm>
            <a:off x="5024546" y="2671304"/>
            <a:ext cx="263078" cy="378685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890" name="Shape 1890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1891" name="Shape 1891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Shape 1893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1894" name="Shape 1894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8" name="Shape 1898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1899" name="Shape 1899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2" name="Shape 1902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1903" name="Shape 1903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Shape 1905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1906" name="Shape 190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9" name="Shape 1909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1910" name="Shape 1910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5" name="Shape 1915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1916" name="Shape 191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8" name="Shape 1918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1919" name="Shape 191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24" name="Shape 1924"/>
          <p:cNvSpPr/>
          <p:nvPr/>
        </p:nvSpPr>
        <p:spPr>
          <a:xfrm>
            <a:off x="4964751" y="3219387"/>
            <a:ext cx="382663" cy="38264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25" name="Shape 1925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1926" name="Shape 192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28" name="Shape 1928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1929" name="Shape 192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33" name="Shape 1933"/>
          <p:cNvSpPr/>
          <p:nvPr/>
        </p:nvSpPr>
        <p:spPr>
          <a:xfrm>
            <a:off x="1109815" y="3850155"/>
            <a:ext cx="391639" cy="22123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34" name="Shape 1934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1935" name="Shape 1935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8" name="Shape 1938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1939" name="Shape 1939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2" name="Shape 1942"/>
          <p:cNvSpPr/>
          <p:nvPr/>
        </p:nvSpPr>
        <p:spPr>
          <a:xfrm>
            <a:off x="3339979" y="3794849"/>
            <a:ext cx="331826" cy="331847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943" name="Shape 1943"/>
          <p:cNvSpPr/>
          <p:nvPr/>
        </p:nvSpPr>
        <p:spPr>
          <a:xfrm>
            <a:off x="2789915" y="3815780"/>
            <a:ext cx="331826" cy="289986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944" name="Shape 1944"/>
          <p:cNvSpPr/>
          <p:nvPr/>
        </p:nvSpPr>
        <p:spPr>
          <a:xfrm>
            <a:off x="3888533" y="3793359"/>
            <a:ext cx="334846" cy="33482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45" name="Shape 1945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1946" name="Shape 1946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9" name="Shape 1949"/>
          <p:cNvSpPr/>
          <p:nvPr/>
        </p:nvSpPr>
        <p:spPr>
          <a:xfrm>
            <a:off x="4983683" y="3788382"/>
            <a:ext cx="344801" cy="34478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50" name="Shape 1950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1951" name="Shape 1951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54" name="Shape 1954"/>
          <p:cNvSpPr/>
          <p:nvPr/>
        </p:nvSpPr>
        <p:spPr>
          <a:xfrm>
            <a:off x="528375" y="4376797"/>
            <a:ext cx="454390" cy="26807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55" name="Shape 1955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1956" name="Shape 1956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Shape 1961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1962" name="Shape 1962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5" name="Shape 1965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1966" name="Shape 1966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Shape 1969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1970" name="Shape 1970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5" name="Shape 1975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1976" name="Shape 1976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1" name="Shape 1981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1982" name="Shape 1982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4" name="Shape 1984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1985" name="Shape 198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91" name="Shape 1991"/>
          <p:cNvSpPr/>
          <p:nvPr/>
        </p:nvSpPr>
        <p:spPr>
          <a:xfrm>
            <a:off x="4962262" y="4403706"/>
            <a:ext cx="387641" cy="214261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</a:endParaRPr>
          </a:p>
        </p:txBody>
      </p:sp>
      <p:grpSp>
        <p:nvGrpSpPr>
          <p:cNvPr id="1992" name="Shape 1992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1993" name="Shape 1993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8" name="Shape 1998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1999" name="Shape 199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01" name="Shape 2001"/>
          <p:cNvSpPr/>
          <p:nvPr/>
        </p:nvSpPr>
        <p:spPr>
          <a:xfrm>
            <a:off x="6553538" y="2266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2" name="Shape 2002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003" name="Shape 200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5" name="Shape 2005"/>
          <p:cNvSpPr/>
          <p:nvPr/>
        </p:nvSpPr>
        <p:spPr>
          <a:xfrm>
            <a:off x="7438526" y="2245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6" name="Shape 2006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007" name="Shape 200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Shape 2009"/>
          <p:cNvSpPr/>
          <p:nvPr/>
        </p:nvSpPr>
        <p:spPr>
          <a:xfrm>
            <a:off x="6842198" y="3345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5FBBC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0" name="Shape 2010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line color, width and style.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6" name="Shape 2016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</a:p>
        </p:txBody>
      </p:sp>
      <p:sp>
        <p:nvSpPr>
          <p:cNvPr id="2017" name="Shape 2017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idx="4294967295" type="ctrTitle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1495" name="Shape 1495"/>
          <p:cNvSpPr txBox="1"/>
          <p:nvPr>
            <p:ph idx="4294967295" type="subTitle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I am Jayden Smith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descr="photo-1434030216411-0b793f4b4173.jpg" id="1496" name="Shape 1496"/>
          <p:cNvPicPr preferRelativeResize="0"/>
          <p:nvPr/>
        </p:nvPicPr>
        <p:blipFill rotWithShape="1">
          <a:blip r:embed="rId3">
            <a:alphaModFix/>
          </a:blip>
          <a:srcRect b="0" l="18064" r="11258" t="0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Shape 149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7200">
                <a:solidFill>
                  <a:srgbClr val="50B883"/>
                </a:solidFill>
              </a:rPr>
              <a:t>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503" name="Shape 1503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1509" name="Shape 150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515" name="Shape 1515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"/>
              <a:t>But remember not to overload your slides with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516" name="Shape 151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68B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 txBox="1"/>
          <p:nvPr>
            <p:ph idx="4294967295" type="ctrTitle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522" name="Shape 1522"/>
          <p:cNvSpPr txBox="1"/>
          <p:nvPr>
            <p:ph idx="4294967295" type="subTitle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523" name="Shape 1523"/>
          <p:cNvSpPr/>
          <p:nvPr/>
        </p:nvSpPr>
        <p:spPr>
          <a:xfrm>
            <a:off x="7025850" y="3487561"/>
            <a:ext cx="306704" cy="29285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24" name="Shape 1524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525" name="Shape 152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Shape 1527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528" name="Shape 152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Shape 1532"/>
          <p:cNvSpPr/>
          <p:nvPr/>
        </p:nvSpPr>
        <p:spPr>
          <a:xfrm rot="2466788">
            <a:off x="5476253" y="2097745"/>
            <a:ext cx="426131" cy="4068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 rot="-1609468">
            <a:off x="6099461" y="2353755"/>
            <a:ext cx="306650" cy="2927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 rot="2926179">
            <a:off x="7958852" y="2585725"/>
            <a:ext cx="229657" cy="21928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 rot="-1609376">
            <a:off x="7003170" y="1116717"/>
            <a:ext cx="206905" cy="19756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42" name="Shape 1542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43" name="Shape 1543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544" name="Shape 154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0" name="Shape 1550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51" name="Shape 1551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52" name="Shape 1552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