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5FD9B9-EDBE-4B15-BA40-A482B04005CE}">
  <a:tblStyle styleId="{155FD9B9-EDBE-4B15-BA40-A482B04005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F5F1E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dark">
    <p:bg>
      <p:bgPr>
        <a:solidFill>
          <a:srgbClr val="22222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22222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00" y="0"/>
            <a:ext cx="9144000" cy="21882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4073400" y="1696213"/>
            <a:ext cx="997200" cy="997200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135950" y="1758763"/>
            <a:ext cx="872100" cy="8721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0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0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3593400" y="17276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600"/>
              <a:buNone/>
              <a:defRPr/>
            </a:lvl1pPr>
            <a:lvl2pPr lvl="1">
              <a:spcBef>
                <a:spcPts val="0"/>
              </a:spcBef>
              <a:buSzPts val="1600"/>
              <a:buNone/>
              <a:defRPr/>
            </a:lvl2pPr>
            <a:lvl3pPr lvl="2">
              <a:spcBef>
                <a:spcPts val="0"/>
              </a:spcBef>
              <a:buSzPts val="1600"/>
              <a:buNone/>
              <a:defRPr/>
            </a:lvl3pPr>
            <a:lvl4pPr lvl="3">
              <a:spcBef>
                <a:spcPts val="0"/>
              </a:spcBef>
              <a:buSzPts val="1600"/>
              <a:buNone/>
              <a:defRPr/>
            </a:lvl4pPr>
            <a:lvl5pPr lvl="4">
              <a:spcBef>
                <a:spcPts val="0"/>
              </a:spcBef>
              <a:buSzPts val="1600"/>
              <a:buNone/>
              <a:defRPr/>
            </a:lvl5pPr>
            <a:lvl6pPr lvl="5">
              <a:spcBef>
                <a:spcPts val="0"/>
              </a:spcBef>
              <a:buSzPts val="1600"/>
              <a:buNone/>
              <a:defRPr/>
            </a:lvl6pPr>
            <a:lvl7pPr lvl="6">
              <a:spcBef>
                <a:spcPts val="0"/>
              </a:spcBef>
              <a:buSzPts val="1600"/>
              <a:buNone/>
              <a:defRPr/>
            </a:lvl7pPr>
            <a:lvl8pPr lvl="7">
              <a:spcBef>
                <a:spcPts val="0"/>
              </a:spcBef>
              <a:buSzPts val="1600"/>
              <a:buNone/>
              <a:defRPr/>
            </a:lvl8pPr>
            <a:lvl9pPr lvl="8">
              <a:spcBef>
                <a:spcPts val="0"/>
              </a:spcBef>
              <a:buSzPts val="16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600"/>
              <a:buChar char="◉"/>
              <a:defRPr/>
            </a:lvl1pPr>
            <a:lvl2pPr lvl="1">
              <a:spcBef>
                <a:spcPts val="0"/>
              </a:spcBef>
              <a:buSzPts val="2000"/>
              <a:buChar char="○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600"/>
              <a:buChar char="●"/>
              <a:defRPr/>
            </a:lvl4pPr>
            <a:lvl5pPr lvl="4">
              <a:spcBef>
                <a:spcPts val="0"/>
              </a:spcBef>
              <a:buSzPts val="1600"/>
              <a:buChar char="○"/>
              <a:defRPr/>
            </a:lvl5pPr>
            <a:lvl6pPr lvl="5">
              <a:spcBef>
                <a:spcPts val="0"/>
              </a:spcBef>
              <a:buSzPts val="1600"/>
              <a:buChar char="■"/>
              <a:defRPr/>
            </a:lvl6pPr>
            <a:lvl7pPr lvl="6">
              <a:spcBef>
                <a:spcPts val="0"/>
              </a:spcBef>
              <a:buSzPts val="1600"/>
              <a:buChar char="●"/>
              <a:defRPr/>
            </a:lvl7pPr>
            <a:lvl8pPr lvl="7">
              <a:spcBef>
                <a:spcPts val="0"/>
              </a:spcBef>
              <a:buSzPts val="1600"/>
              <a:buChar char="○"/>
              <a:defRPr/>
            </a:lvl8pPr>
            <a:lvl9pPr lvl="8">
              <a:spcBef>
                <a:spcPts val="0"/>
              </a:spcBef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◉"/>
              <a:defRPr sz="2400"/>
            </a:lvl1pPr>
            <a:lvl2pPr lvl="1">
              <a:spcBef>
                <a:spcPts val="0"/>
              </a:spcBef>
              <a:buSzPts val="2400"/>
              <a:buChar char="○"/>
              <a:defRPr sz="2400"/>
            </a:lvl2pPr>
            <a:lvl3pPr lvl="2">
              <a:spcBef>
                <a:spcPts val="0"/>
              </a:spcBef>
              <a:buSzPts val="2400"/>
              <a:buChar char="■"/>
              <a:defRPr sz="2400"/>
            </a:lvl3pPr>
            <a:lvl4pPr lvl="3">
              <a:spcBef>
                <a:spcPts val="0"/>
              </a:spcBef>
              <a:buSzPts val="2400"/>
              <a:buChar char="●"/>
              <a:defRPr sz="2400"/>
            </a:lvl4pPr>
            <a:lvl5pPr lvl="4">
              <a:spcBef>
                <a:spcPts val="0"/>
              </a:spcBef>
              <a:buSzPts val="2400"/>
              <a:buChar char="○"/>
              <a:defRPr sz="2400"/>
            </a:lvl5pPr>
            <a:lvl6pPr lvl="5">
              <a:spcBef>
                <a:spcPts val="0"/>
              </a:spcBef>
              <a:buSzPts val="2400"/>
              <a:buChar char="■"/>
              <a:defRPr sz="2400"/>
            </a:lvl6pPr>
            <a:lvl7pPr lvl="6">
              <a:spcBef>
                <a:spcPts val="0"/>
              </a:spcBef>
              <a:buSzPts val="2400"/>
              <a:buChar char="●"/>
              <a:defRPr sz="2400"/>
            </a:lvl7pPr>
            <a:lvl8pPr lvl="7">
              <a:spcBef>
                <a:spcPts val="0"/>
              </a:spcBef>
              <a:buSzPts val="2400"/>
              <a:buChar char="○"/>
              <a:defRPr sz="2400"/>
            </a:lvl8pPr>
            <a:lvl9pPr lvl="8">
              <a:spcBef>
                <a:spcPts val="0"/>
              </a:spcBef>
              <a:buSzPts val="2400"/>
              <a:buChar char="■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◉"/>
              <a:defRPr sz="2400"/>
            </a:lvl1pPr>
            <a:lvl2pPr lvl="1">
              <a:spcBef>
                <a:spcPts val="0"/>
              </a:spcBef>
              <a:buSzPts val="2400"/>
              <a:buChar char="○"/>
              <a:defRPr sz="2400"/>
            </a:lvl2pPr>
            <a:lvl3pPr lvl="2">
              <a:spcBef>
                <a:spcPts val="0"/>
              </a:spcBef>
              <a:buSzPts val="2400"/>
              <a:buChar char="■"/>
              <a:defRPr sz="2400"/>
            </a:lvl3pPr>
            <a:lvl4pPr lvl="3">
              <a:spcBef>
                <a:spcPts val="0"/>
              </a:spcBef>
              <a:buSzPts val="2400"/>
              <a:buChar char="●"/>
              <a:defRPr sz="2400"/>
            </a:lvl4pPr>
            <a:lvl5pPr lvl="4">
              <a:spcBef>
                <a:spcPts val="0"/>
              </a:spcBef>
              <a:buSzPts val="2400"/>
              <a:buChar char="○"/>
              <a:defRPr sz="2400"/>
            </a:lvl5pPr>
            <a:lvl6pPr lvl="5">
              <a:spcBef>
                <a:spcPts val="0"/>
              </a:spcBef>
              <a:buSzPts val="2400"/>
              <a:buChar char="■"/>
              <a:defRPr sz="2400"/>
            </a:lvl6pPr>
            <a:lvl7pPr lvl="6">
              <a:spcBef>
                <a:spcPts val="0"/>
              </a:spcBef>
              <a:buSzPts val="2400"/>
              <a:buChar char="●"/>
              <a:defRPr sz="2400"/>
            </a:lvl7pPr>
            <a:lvl8pPr lvl="7">
              <a:spcBef>
                <a:spcPts val="0"/>
              </a:spcBef>
              <a:buSzPts val="2400"/>
              <a:buChar char="○"/>
              <a:defRPr sz="2400"/>
            </a:lvl8pPr>
            <a:lvl9pPr lvl="8">
              <a:spcBef>
                <a:spcPts val="0"/>
              </a:spcBef>
              <a:buSzPts val="2400"/>
              <a:buChar char="■"/>
              <a:defRPr sz="2400"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600"/>
              <a:buNone/>
              <a:defRPr/>
            </a:lvl1pPr>
            <a:lvl2pPr lvl="1" rtl="0">
              <a:spcBef>
                <a:spcPts val="0"/>
              </a:spcBef>
              <a:buSzPts val="1600"/>
              <a:buNone/>
              <a:defRPr/>
            </a:lvl2pPr>
            <a:lvl3pPr lvl="2" rtl="0">
              <a:spcBef>
                <a:spcPts val="0"/>
              </a:spcBef>
              <a:buSzPts val="1600"/>
              <a:buNone/>
              <a:defRPr/>
            </a:lvl3pPr>
            <a:lvl4pPr lvl="3" rtl="0">
              <a:spcBef>
                <a:spcPts val="0"/>
              </a:spcBef>
              <a:buSzPts val="1600"/>
              <a:buNone/>
              <a:defRPr/>
            </a:lvl4pPr>
            <a:lvl5pPr lvl="4" rtl="0">
              <a:spcBef>
                <a:spcPts val="0"/>
              </a:spcBef>
              <a:buSzPts val="1600"/>
              <a:buNone/>
              <a:defRPr/>
            </a:lvl5pPr>
            <a:lvl6pPr lvl="5" rtl="0">
              <a:spcBef>
                <a:spcPts val="0"/>
              </a:spcBef>
              <a:buSzPts val="1600"/>
              <a:buNone/>
              <a:defRPr/>
            </a:lvl6pPr>
            <a:lvl7pPr lvl="6" rtl="0">
              <a:spcBef>
                <a:spcPts val="0"/>
              </a:spcBef>
              <a:buSzPts val="1600"/>
              <a:buNone/>
              <a:defRPr/>
            </a:lvl7pPr>
            <a:lvl8pPr lvl="7" rtl="0">
              <a:spcBef>
                <a:spcPts val="0"/>
              </a:spcBef>
              <a:buSzPts val="1600"/>
              <a:buNone/>
              <a:defRPr/>
            </a:lvl8pPr>
            <a:lvl9pPr lvl="8" rtl="0">
              <a:spcBef>
                <a:spcPts val="0"/>
              </a:spcBef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◉"/>
              <a:defRPr sz="1800"/>
            </a:lvl1pPr>
            <a:lvl2pPr lvl="1" rtl="0">
              <a:spcBef>
                <a:spcPts val="0"/>
              </a:spcBef>
              <a:buSzPts val="1800"/>
              <a:buChar char="○"/>
              <a:defRPr sz="1800"/>
            </a:lvl2pPr>
            <a:lvl3pPr lvl="2" rtl="0">
              <a:spcBef>
                <a:spcPts val="0"/>
              </a:spcBef>
              <a:buSzPts val="1800"/>
              <a:buChar char="■"/>
              <a:defRPr sz="1800"/>
            </a:lvl3pPr>
            <a:lvl4pPr lvl="3" rtl="0">
              <a:spcBef>
                <a:spcPts val="0"/>
              </a:spcBef>
              <a:buSzPts val="1800"/>
              <a:buChar char="●"/>
              <a:defRPr sz="1800"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◉"/>
              <a:defRPr sz="1800"/>
            </a:lvl1pPr>
            <a:lvl2pPr lvl="1" rtl="0">
              <a:spcBef>
                <a:spcPts val="0"/>
              </a:spcBef>
              <a:buSzPts val="1800"/>
              <a:buChar char="○"/>
              <a:defRPr sz="1800"/>
            </a:lvl2pPr>
            <a:lvl3pPr lvl="2" rtl="0">
              <a:spcBef>
                <a:spcPts val="0"/>
              </a:spcBef>
              <a:buSzPts val="1800"/>
              <a:buChar char="■"/>
              <a:defRPr sz="1800"/>
            </a:lvl3pPr>
            <a:lvl4pPr lvl="3" rtl="0">
              <a:spcBef>
                <a:spcPts val="0"/>
              </a:spcBef>
              <a:buSzPts val="1800"/>
              <a:buChar char="●"/>
              <a:defRPr sz="1800"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◉"/>
              <a:defRPr sz="1800"/>
            </a:lvl1pPr>
            <a:lvl2pPr lvl="1" rtl="0">
              <a:spcBef>
                <a:spcPts val="0"/>
              </a:spcBef>
              <a:buSzPts val="1800"/>
              <a:buChar char="○"/>
              <a:defRPr sz="1800"/>
            </a:lvl2pPr>
            <a:lvl3pPr lvl="2" rtl="0">
              <a:spcBef>
                <a:spcPts val="0"/>
              </a:spcBef>
              <a:buSzPts val="1800"/>
              <a:buChar char="■"/>
              <a:defRPr sz="1800"/>
            </a:lvl3pPr>
            <a:lvl4pPr lvl="3" rtl="0">
              <a:spcBef>
                <a:spcPts val="0"/>
              </a:spcBef>
              <a:buSzPts val="1800"/>
              <a:buChar char="●"/>
              <a:defRPr sz="1800"/>
            </a:lvl4pPr>
            <a:lvl5pPr lvl="4" rtl="0">
              <a:spcBef>
                <a:spcPts val="0"/>
              </a:spcBef>
              <a:buSzPts val="1800"/>
              <a:buChar char="○"/>
              <a:defRPr sz="1800"/>
            </a:lvl5pPr>
            <a:lvl6pPr lvl="5" rtl="0">
              <a:spcBef>
                <a:spcPts val="0"/>
              </a:spcBef>
              <a:buSzPts val="1800"/>
              <a:buChar char="■"/>
              <a:defRPr sz="1800"/>
            </a:lvl6pPr>
            <a:lvl7pPr lvl="6" rtl="0">
              <a:spcBef>
                <a:spcPts val="0"/>
              </a:spcBef>
              <a:buSzPts val="1800"/>
              <a:buChar char="●"/>
              <a:defRPr sz="1800"/>
            </a:lvl7pPr>
            <a:lvl8pPr lvl="7" rtl="0">
              <a:spcBef>
                <a:spcPts val="0"/>
              </a:spcBef>
              <a:buSzPts val="1800"/>
              <a:buChar char="○"/>
              <a:defRPr sz="1800"/>
            </a:lvl8pPr>
            <a:lvl9pPr lvl="8" rtl="0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  <p:sp>
        <p:nvSpPr>
          <p:cNvPr id="38" name="Shape 38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600"/>
              <a:buNone/>
              <a:defRPr/>
            </a:lvl1pPr>
            <a:lvl2pPr lvl="1" rtl="0">
              <a:spcBef>
                <a:spcPts val="0"/>
              </a:spcBef>
              <a:buSzPts val="1600"/>
              <a:buNone/>
              <a:defRPr/>
            </a:lvl2pPr>
            <a:lvl3pPr lvl="2" rtl="0">
              <a:spcBef>
                <a:spcPts val="0"/>
              </a:spcBef>
              <a:buSzPts val="1600"/>
              <a:buNone/>
              <a:defRPr/>
            </a:lvl3pPr>
            <a:lvl4pPr lvl="3" rtl="0">
              <a:spcBef>
                <a:spcPts val="0"/>
              </a:spcBef>
              <a:buSzPts val="1600"/>
              <a:buNone/>
              <a:defRPr/>
            </a:lvl4pPr>
            <a:lvl5pPr lvl="4" rtl="0">
              <a:spcBef>
                <a:spcPts val="0"/>
              </a:spcBef>
              <a:buSzPts val="1600"/>
              <a:buNone/>
              <a:defRPr/>
            </a:lvl5pPr>
            <a:lvl6pPr lvl="5" rtl="0">
              <a:spcBef>
                <a:spcPts val="0"/>
              </a:spcBef>
              <a:buSzPts val="1600"/>
              <a:buNone/>
              <a:defRPr/>
            </a:lvl6pPr>
            <a:lvl7pPr lvl="6" rtl="0">
              <a:spcBef>
                <a:spcPts val="0"/>
              </a:spcBef>
              <a:buSzPts val="1600"/>
              <a:buNone/>
              <a:defRPr/>
            </a:lvl7pPr>
            <a:lvl8pPr lvl="7" rtl="0">
              <a:spcBef>
                <a:spcPts val="0"/>
              </a:spcBef>
              <a:buSzPts val="1600"/>
              <a:buNone/>
              <a:defRPr/>
            </a:lvl8pPr>
            <a:lvl9pPr lvl="8" rtl="0">
              <a:spcBef>
                <a:spcPts val="0"/>
              </a:spcBef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600"/>
              <a:buNone/>
              <a:defRPr/>
            </a:lvl1pPr>
            <a:lvl2pPr lvl="1" rtl="0">
              <a:spcBef>
                <a:spcPts val="0"/>
              </a:spcBef>
              <a:buSzPts val="1600"/>
              <a:buNone/>
              <a:defRPr/>
            </a:lvl2pPr>
            <a:lvl3pPr lvl="2" rtl="0">
              <a:spcBef>
                <a:spcPts val="0"/>
              </a:spcBef>
              <a:buSzPts val="1600"/>
              <a:buNone/>
              <a:defRPr/>
            </a:lvl3pPr>
            <a:lvl4pPr lvl="3" rtl="0">
              <a:spcBef>
                <a:spcPts val="0"/>
              </a:spcBef>
              <a:buSzPts val="1600"/>
              <a:buNone/>
              <a:defRPr/>
            </a:lvl4pPr>
            <a:lvl5pPr lvl="4" rtl="0">
              <a:spcBef>
                <a:spcPts val="0"/>
              </a:spcBef>
              <a:buSzPts val="1600"/>
              <a:buNone/>
              <a:defRPr/>
            </a:lvl5pPr>
            <a:lvl6pPr lvl="5" rtl="0">
              <a:spcBef>
                <a:spcPts val="0"/>
              </a:spcBef>
              <a:buSzPts val="1600"/>
              <a:buNone/>
              <a:defRPr/>
            </a:lvl6pPr>
            <a:lvl7pPr lvl="6" rtl="0">
              <a:spcBef>
                <a:spcPts val="0"/>
              </a:spcBef>
              <a:buSzPts val="1600"/>
              <a:buNone/>
              <a:defRPr/>
            </a:lvl7pPr>
            <a:lvl8pPr lvl="7" rtl="0">
              <a:spcBef>
                <a:spcPts val="0"/>
              </a:spcBef>
              <a:buSzPts val="1600"/>
              <a:buNone/>
              <a:defRPr/>
            </a:lvl8pPr>
            <a:lvl9pPr lvl="8" rtl="0">
              <a:spcBef>
                <a:spcPts val="0"/>
              </a:spcBef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00" y="579570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5795700"/>
            <a:ext cx="8229600" cy="106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Clr>
                <a:srgbClr val="A8122A"/>
              </a:buClr>
              <a:buSzPts val="1400"/>
              <a:buFont typeface="Merriweather"/>
              <a:buNone/>
              <a:defRPr i="1" sz="14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light">
    <p:bg>
      <p:bgPr>
        <a:solidFill>
          <a:srgbClr val="F5F1E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Merriweather:400,400italic,700,700italic%7CRaleway:400,700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36300" y="2026600"/>
            <a:ext cx="3026100" cy="9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75" y="2381650"/>
            <a:ext cx="3969600" cy="3969600"/>
          </a:xfrm>
          <a:prstGeom prst="diamond">
            <a:avLst/>
          </a:prstGeom>
          <a:noFill/>
          <a:ln>
            <a:noFill/>
          </a:ln>
        </p:spPr>
      </p:pic>
      <p:pic>
        <p:nvPicPr>
          <p:cNvPr descr="coffee.jp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50" y="1947550"/>
            <a:ext cx="2363400" cy="2363400"/>
          </a:xfrm>
          <a:prstGeom prst="diamond">
            <a:avLst/>
          </a:prstGeom>
          <a:noFill/>
          <a:ln>
            <a:noFill/>
          </a:ln>
        </p:spPr>
      </p:pic>
      <p:pic>
        <p:nvPicPr>
          <p:cNvPr descr="office.jpg"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4825" y="4064525"/>
            <a:ext cx="1921200" cy="1921200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4320" l="0" r="0" t="206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2367000" y="1224000"/>
            <a:ext cx="4410000" cy="4410000"/>
          </a:xfrm>
          <a:prstGeom prst="diamond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Want big impact?</a:t>
            </a:r>
          </a:p>
          <a:p>
            <a:pPr indent="0" lvl="0" marL="0" rtl="0" algn="ctr">
              <a:spcBef>
                <a:spcPts val="600"/>
              </a:spcBef>
              <a:buNone/>
            </a:pPr>
            <a:r>
              <a:rPr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5" name="Shape 145"/>
          <p:cNvSpPr/>
          <p:nvPr/>
        </p:nvSpPr>
        <p:spPr>
          <a:xfrm>
            <a:off x="733350" y="252405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</a:p>
        </p:txBody>
      </p:sp>
      <p:sp>
        <p:nvSpPr>
          <p:cNvPr id="146" name="Shape 146"/>
          <p:cNvSpPr/>
          <p:nvPr/>
        </p:nvSpPr>
        <p:spPr>
          <a:xfrm>
            <a:off x="5686350" y="252405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8" name="Shape 148"/>
          <p:cNvSpPr/>
          <p:nvPr/>
        </p:nvSpPr>
        <p:spPr>
          <a:xfrm>
            <a:off x="2895300" y="2209500"/>
            <a:ext cx="3353400" cy="3353400"/>
          </a:xfrm>
          <a:prstGeom prst="diamond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Gray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52500" y="254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{155FD9B9-EDBE-4B15-BA40-A482B04005CE}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369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5F1E0"/>
                    </a:solidFill>
                  </a:tcPr>
                </a:tc>
              </a:tr>
              <a:tr h="7369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369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3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5" name="Shape 155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82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2" name="Shape 162"/>
          <p:cNvSpPr/>
          <p:nvPr/>
        </p:nvSpPr>
        <p:spPr>
          <a:xfrm>
            <a:off x="1588200" y="29778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our office</a:t>
            </a:r>
          </a:p>
        </p:txBody>
      </p:sp>
      <p:sp>
        <p:nvSpPr>
          <p:cNvPr id="163" name="Shape 163"/>
          <p:cNvSpPr/>
          <p:nvPr/>
        </p:nvSpPr>
        <p:spPr>
          <a:xfrm rot="8100000">
            <a:off x="3818435" y="29632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30835" y="30394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8100000">
            <a:off x="2325810" y="54203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8100000">
            <a:off x="4136785" y="40077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 rot="8100000">
            <a:off x="6981460" y="34581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rot="8100000">
            <a:off x="7511860" y="51996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ctrTitle"/>
          </p:nvPr>
        </p:nvSpPr>
        <p:spPr>
          <a:xfrm>
            <a:off x="938700" y="2111125"/>
            <a:ext cx="7266600" cy="15465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F5F1E0"/>
                </a:solidFill>
              </a:rPr>
              <a:t>89,526,124</a:t>
            </a:r>
          </a:p>
        </p:txBody>
      </p:sp>
      <p:sp>
        <p:nvSpPr>
          <p:cNvPr id="175" name="Shape 175"/>
          <p:cNvSpPr txBox="1"/>
          <p:nvPr>
            <p:ph idx="4294967295" type="subTitle"/>
          </p:nvPr>
        </p:nvSpPr>
        <p:spPr>
          <a:xfrm>
            <a:off x="938700" y="3786746"/>
            <a:ext cx="72666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A8122A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4294967295" type="ctrTitle"/>
          </p:nvPr>
        </p:nvSpPr>
        <p:spPr>
          <a:xfrm>
            <a:off x="1080600" y="787800"/>
            <a:ext cx="6982800" cy="1193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A8122A"/>
                </a:solidFill>
              </a:rPr>
              <a:t>89,526,124$</a:t>
            </a:r>
          </a:p>
        </p:txBody>
      </p:sp>
      <p:sp>
        <p:nvSpPr>
          <p:cNvPr id="181" name="Shape 181"/>
          <p:cNvSpPr txBox="1"/>
          <p:nvPr>
            <p:ph idx="4294967295" type="subTitle"/>
          </p:nvPr>
        </p:nvSpPr>
        <p:spPr>
          <a:xfrm>
            <a:off x="1080600" y="1805546"/>
            <a:ext cx="69828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82" name="Shape 182"/>
          <p:cNvSpPr txBox="1"/>
          <p:nvPr>
            <p:ph idx="4294967295" type="ctrTitle"/>
          </p:nvPr>
        </p:nvSpPr>
        <p:spPr>
          <a:xfrm>
            <a:off x="1080600" y="4293003"/>
            <a:ext cx="6982800" cy="1193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A8122A"/>
                </a:solidFill>
              </a:rPr>
              <a:t>100%</a:t>
            </a:r>
          </a:p>
        </p:txBody>
      </p:sp>
      <p:sp>
        <p:nvSpPr>
          <p:cNvPr id="183" name="Shape 183"/>
          <p:cNvSpPr txBox="1"/>
          <p:nvPr>
            <p:ph idx="4294967295" type="subTitle"/>
          </p:nvPr>
        </p:nvSpPr>
        <p:spPr>
          <a:xfrm>
            <a:off x="1080600" y="5310750"/>
            <a:ext cx="69828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1080600" y="2540402"/>
            <a:ext cx="6982800" cy="1193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A8122A"/>
                </a:solidFill>
              </a:rPr>
              <a:t>185,244</a:t>
            </a:r>
            <a:r>
              <a:rPr lang="en" sz="4800">
                <a:solidFill>
                  <a:srgbClr val="A8122A"/>
                </a:solidFill>
              </a:rPr>
              <a:t> users</a:t>
            </a:r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1080600" y="3558148"/>
            <a:ext cx="6982800" cy="61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5742457" y="2554050"/>
            <a:ext cx="2676000" cy="1749900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38100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last</a:t>
            </a:r>
          </a:p>
        </p:txBody>
      </p:sp>
      <p:sp>
        <p:nvSpPr>
          <p:cNvPr id="191" name="Shape 191"/>
          <p:cNvSpPr/>
          <p:nvPr/>
        </p:nvSpPr>
        <p:spPr>
          <a:xfrm>
            <a:off x="3249264" y="2554050"/>
            <a:ext cx="2676000" cy="1749900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second</a:t>
            </a:r>
          </a:p>
        </p:txBody>
      </p:sp>
      <p:sp>
        <p:nvSpPr>
          <p:cNvPr id="192" name="Shape 192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4" name="Shape 194"/>
          <p:cNvSpPr/>
          <p:nvPr/>
        </p:nvSpPr>
        <p:spPr>
          <a:xfrm>
            <a:off x="725542" y="2554050"/>
            <a:ext cx="2676000" cy="1749900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first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2362200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YELLOW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3223964" y="2362200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BLUE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2" name="Shape 202"/>
          <p:cNvSpPr txBox="1"/>
          <p:nvPr>
            <p:ph idx="3" type="body"/>
          </p:nvPr>
        </p:nvSpPr>
        <p:spPr>
          <a:xfrm>
            <a:off x="5990727" y="2362200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RED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4876800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YELLOW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3223964" y="4876800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BLUE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5" name="Shape 205"/>
          <p:cNvSpPr txBox="1"/>
          <p:nvPr>
            <p:ph idx="3" type="body"/>
          </p:nvPr>
        </p:nvSpPr>
        <p:spPr>
          <a:xfrm>
            <a:off x="5990727" y="4876800"/>
            <a:ext cx="2631900" cy="1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RED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1577523" y="1977740"/>
            <a:ext cx="401438" cy="401438"/>
            <a:chOff x="2594325" y="1627175"/>
            <a:chExt cx="440850" cy="440850"/>
          </a:xfrm>
        </p:grpSpPr>
        <p:sp>
          <p:nvSpPr>
            <p:cNvPr id="208" name="Shape 20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Shape 211"/>
          <p:cNvSpPr/>
          <p:nvPr/>
        </p:nvSpPr>
        <p:spPr>
          <a:xfrm>
            <a:off x="4389163" y="1995534"/>
            <a:ext cx="365879" cy="365856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8122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2" name="Shape 212"/>
          <p:cNvGrpSpPr/>
          <p:nvPr/>
        </p:nvGrpSpPr>
        <p:grpSpPr>
          <a:xfrm>
            <a:off x="4343646" y="4508019"/>
            <a:ext cx="382543" cy="353632"/>
            <a:chOff x="5975075" y="2327500"/>
            <a:chExt cx="420100" cy="388350"/>
          </a:xfrm>
        </p:grpSpPr>
        <p:sp>
          <p:nvSpPr>
            <p:cNvPr id="213" name="Shape 21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7114862" y="4503034"/>
            <a:ext cx="383636" cy="363625"/>
            <a:chOff x="5300400" y="3670175"/>
            <a:chExt cx="421300" cy="399325"/>
          </a:xfrm>
        </p:grpSpPr>
        <p:sp>
          <p:nvSpPr>
            <p:cNvPr id="216" name="Shape 216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1584994" y="4548726"/>
            <a:ext cx="391421" cy="328066"/>
            <a:chOff x="2599825" y="3689700"/>
            <a:chExt cx="429850" cy="360275"/>
          </a:xfrm>
        </p:grpSpPr>
        <p:sp>
          <p:nvSpPr>
            <p:cNvPr id="222" name="Shape 222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7100903" y="1995524"/>
            <a:ext cx="390329" cy="415894"/>
            <a:chOff x="5970800" y="1619250"/>
            <a:chExt cx="428650" cy="456725"/>
          </a:xfrm>
        </p:grpSpPr>
        <p:sp>
          <p:nvSpPr>
            <p:cNvPr id="225" name="Shape 22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5795700"/>
            <a:ext cx="8229600" cy="106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About this template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57200" y="2416350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b="1" lang="en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EDIT IN GOOGLE SLIDES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Click on the button under the presentation preview that says "Use as Google Slides Theme".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 will get a copy of this document on your Google Drive and will be able to edit, add or delete slides.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 have to be signed in to your Google account.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4744975" y="2416350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b="1" lang="en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EDIT IN POWERPOINT®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Click on the button under the presentation preview that says "Download as PowerPoint template". You will get a .pptx file that you can edit in PowerPoint.</a:t>
            </a: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Presentation design slide</a:t>
            </a: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57200" y="5429925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More info on how to use this template at </a:t>
            </a:r>
            <a:r>
              <a:rPr b="1" lang="en" sz="1200" u="sng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www.slidescarnival.com/help-use-presentation-template</a:t>
            </a: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</a:t>
            </a:r>
            <a:r>
              <a:rPr lang="en" sz="1200" u="sng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Creative Commons Attribution license</a:t>
            </a:r>
            <a:r>
              <a:rPr lang="en" sz="12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5378992" y="861575"/>
            <a:ext cx="2559056" cy="5134813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932225" y="980875"/>
            <a:ext cx="3627000" cy="489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Android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42" name="Shape 242"/>
          <p:cNvSpPr/>
          <p:nvPr/>
        </p:nvSpPr>
        <p:spPr>
          <a:xfrm>
            <a:off x="5492116" y="1292184"/>
            <a:ext cx="2339100" cy="4138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5568225" y="1026050"/>
            <a:ext cx="2283232" cy="4804896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701255" y="1691703"/>
            <a:ext cx="1995000" cy="3520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49" name="Shape 249"/>
          <p:cNvSpPr txBox="1"/>
          <p:nvPr>
            <p:ph idx="4294967295" type="body"/>
          </p:nvPr>
        </p:nvSpPr>
        <p:spPr>
          <a:xfrm>
            <a:off x="932225" y="980875"/>
            <a:ext cx="3627000" cy="489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iPhone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787725" y="1048661"/>
            <a:ext cx="3372806" cy="4769999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011251" y="1477772"/>
            <a:ext cx="2926800" cy="3909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56" name="Shape 256"/>
          <p:cNvSpPr txBox="1"/>
          <p:nvPr>
            <p:ph idx="4294967295" type="body"/>
          </p:nvPr>
        </p:nvSpPr>
        <p:spPr>
          <a:xfrm>
            <a:off x="932225" y="980875"/>
            <a:ext cx="3627000" cy="489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Tablet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3590536" y="977900"/>
            <a:ext cx="4543630" cy="353726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773043" y="1164218"/>
            <a:ext cx="4174200" cy="2661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63" name="Shape 263"/>
          <p:cNvSpPr txBox="1"/>
          <p:nvPr>
            <p:ph idx="4294967295" type="body"/>
          </p:nvPr>
        </p:nvSpPr>
        <p:spPr>
          <a:xfrm>
            <a:off x="932225" y="4492550"/>
            <a:ext cx="7230900" cy="136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Desktop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4294967295" type="ctrTitle"/>
          </p:nvPr>
        </p:nvSpPr>
        <p:spPr>
          <a:xfrm>
            <a:off x="685800" y="1142999"/>
            <a:ext cx="7772400" cy="990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A8122A"/>
                </a:solidFill>
              </a:rPr>
              <a:t>Thanks!</a:t>
            </a:r>
          </a:p>
        </p:txBody>
      </p:sp>
      <p:sp>
        <p:nvSpPr>
          <p:cNvPr id="269" name="Shape 269"/>
          <p:cNvSpPr txBox="1"/>
          <p:nvPr>
            <p:ph idx="4294967295" type="subTitle"/>
          </p:nvPr>
        </p:nvSpPr>
        <p:spPr>
          <a:xfrm>
            <a:off x="1275150" y="1957950"/>
            <a:ext cx="65937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70" name="Shape 270"/>
          <p:cNvSpPr txBox="1"/>
          <p:nvPr>
            <p:ph idx="4294967295" type="body"/>
          </p:nvPr>
        </p:nvSpPr>
        <p:spPr>
          <a:xfrm>
            <a:off x="1275150" y="4093725"/>
            <a:ext cx="6593700" cy="171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You can find me at: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@username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user@mail.me</a:t>
            </a:r>
          </a:p>
        </p:txBody>
      </p:sp>
      <p:cxnSp>
        <p:nvCxnSpPr>
          <p:cNvPr id="271" name="Shape 271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2" name="Shape 272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◉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600200"/>
            <a:ext cx="8229600" cy="398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Titles: </a:t>
            </a:r>
            <a:r>
              <a:rPr b="1" lang="en" sz="1800"/>
              <a:t>Merriweather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◉"/>
            </a:pPr>
            <a:r>
              <a:rPr lang="en" sz="1800"/>
              <a:t>Body copy: </a:t>
            </a:r>
            <a:r>
              <a:rPr b="1" lang="en" sz="1800"/>
              <a:t>Raleway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https://www.google.com/fonts#UsePlace:use/Collection:Merriweather:400,400italic,700,700italic|Raleway:400,700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Dark gray </a:t>
            </a:r>
            <a:r>
              <a:rPr b="1" lang="en" sz="1800"/>
              <a:t>#222222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Wine </a:t>
            </a:r>
            <a:r>
              <a:rPr b="1" lang="en" sz="1800">
                <a:solidFill>
                  <a:srgbClr val="A8122A"/>
                </a:solidFill>
              </a:rPr>
              <a:t>#a8122a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Char char="◉"/>
            </a:pPr>
            <a:r>
              <a:rPr lang="en" sz="1800"/>
              <a:t>Cream </a:t>
            </a:r>
            <a:r>
              <a:rPr b="1" lang="en" sz="1800">
                <a:solidFill>
                  <a:srgbClr val="F5F1E0"/>
                </a:solidFill>
                <a:highlight>
                  <a:srgbClr val="222222"/>
                </a:highlight>
              </a:rPr>
              <a:t>#f5f1e0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16275" y="60702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075" y="34718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8122A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Shape 291"/>
          <p:cNvGrpSpPr/>
          <p:nvPr/>
        </p:nvGrpSpPr>
        <p:grpSpPr>
          <a:xfrm>
            <a:off x="695579" y="1427069"/>
            <a:ext cx="319538" cy="404117"/>
            <a:chOff x="584925" y="238125"/>
            <a:chExt cx="415200" cy="525100"/>
          </a:xfrm>
        </p:grpSpPr>
        <p:sp>
          <p:nvSpPr>
            <p:cNvPr id="292" name="Shape 292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1203053" y="1485790"/>
            <a:ext cx="342106" cy="284790"/>
            <a:chOff x="1244325" y="314425"/>
            <a:chExt cx="444525" cy="370050"/>
          </a:xfrm>
        </p:grpSpPr>
        <p:sp>
          <p:nvSpPr>
            <p:cNvPr id="299" name="Shape 299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1729344" y="1484385"/>
            <a:ext cx="327080" cy="287600"/>
            <a:chOff x="1928175" y="312600"/>
            <a:chExt cx="425000" cy="373700"/>
          </a:xfrm>
        </p:grpSpPr>
        <p:sp>
          <p:nvSpPr>
            <p:cNvPr id="302" name="Shape 302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Shape 304"/>
          <p:cNvSpPr/>
          <p:nvPr/>
        </p:nvSpPr>
        <p:spPr>
          <a:xfrm>
            <a:off x="2277674" y="1474048"/>
            <a:ext cx="267859" cy="308263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814746" y="1474991"/>
            <a:ext cx="231226" cy="306378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3261214" y="1469359"/>
            <a:ext cx="375950" cy="317672"/>
            <a:chOff x="3918650" y="293075"/>
            <a:chExt cx="488500" cy="412775"/>
          </a:xfrm>
        </p:grpSpPr>
        <p:sp>
          <p:nvSpPr>
            <p:cNvPr id="307" name="Shape 307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3813344" y="1445386"/>
            <a:ext cx="309225" cy="365598"/>
            <a:chOff x="4636075" y="261925"/>
            <a:chExt cx="401800" cy="475050"/>
          </a:xfrm>
        </p:grpSpPr>
        <p:sp>
          <p:nvSpPr>
            <p:cNvPr id="311" name="Shape 311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Shape 315"/>
          <p:cNvSpPr/>
          <p:nvPr/>
        </p:nvSpPr>
        <p:spPr>
          <a:xfrm>
            <a:off x="4309465" y="1473567"/>
            <a:ext cx="354324" cy="30922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4850418" y="1475939"/>
            <a:ext cx="310149" cy="304030"/>
            <a:chOff x="5983625" y="301625"/>
            <a:chExt cx="403000" cy="395050"/>
          </a:xfrm>
        </p:grpSpPr>
        <p:sp>
          <p:nvSpPr>
            <p:cNvPr id="317" name="Shape 317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5371534" y="1473573"/>
            <a:ext cx="305454" cy="304992"/>
            <a:chOff x="6660750" y="298550"/>
            <a:chExt cx="396900" cy="396300"/>
          </a:xfrm>
        </p:grpSpPr>
        <p:sp>
          <p:nvSpPr>
            <p:cNvPr id="338" name="Shape 338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695579" y="1953822"/>
            <a:ext cx="319538" cy="386743"/>
            <a:chOff x="584925" y="922575"/>
            <a:chExt cx="415200" cy="502525"/>
          </a:xfrm>
        </p:grpSpPr>
        <p:sp>
          <p:nvSpPr>
            <p:cNvPr id="341" name="Shape 341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1204939" y="1944895"/>
            <a:ext cx="338355" cy="403193"/>
            <a:chOff x="1246775" y="910975"/>
            <a:chExt cx="439650" cy="523900"/>
          </a:xfrm>
        </p:grpSpPr>
        <p:sp>
          <p:nvSpPr>
            <p:cNvPr id="345" name="Shape 345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1727940" y="2009734"/>
            <a:ext cx="329889" cy="274439"/>
            <a:chOff x="1926350" y="995225"/>
            <a:chExt cx="428650" cy="356600"/>
          </a:xfrm>
        </p:grpSpPr>
        <p:sp>
          <p:nvSpPr>
            <p:cNvPr id="349" name="Shape 349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Shape 353"/>
          <p:cNvSpPr/>
          <p:nvPr/>
        </p:nvSpPr>
        <p:spPr>
          <a:xfrm>
            <a:off x="2250411" y="1986686"/>
            <a:ext cx="322385" cy="320500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769648" y="2002674"/>
            <a:ext cx="321423" cy="288542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3293098" y="2005021"/>
            <a:ext cx="312034" cy="28382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822186" y="2007830"/>
            <a:ext cx="291371" cy="27821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57" name="Shape 357"/>
          <p:cNvGrpSpPr/>
          <p:nvPr/>
        </p:nvGrpSpPr>
        <p:grpSpPr>
          <a:xfrm>
            <a:off x="4326013" y="1989070"/>
            <a:ext cx="321423" cy="321885"/>
            <a:chOff x="5302225" y="968375"/>
            <a:chExt cx="417650" cy="418250"/>
          </a:xfrm>
        </p:grpSpPr>
        <p:sp>
          <p:nvSpPr>
            <p:cNvPr id="358" name="Shape 358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4806243" y="1952879"/>
            <a:ext cx="398499" cy="388148"/>
            <a:chOff x="5926225" y="921350"/>
            <a:chExt cx="517800" cy="504350"/>
          </a:xfrm>
        </p:grpSpPr>
        <p:sp>
          <p:nvSpPr>
            <p:cNvPr id="361" name="Shape 36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338172" y="1960402"/>
            <a:ext cx="372179" cy="373121"/>
            <a:chOff x="6617400" y="931125"/>
            <a:chExt cx="483600" cy="484825"/>
          </a:xfrm>
        </p:grpSpPr>
        <p:sp>
          <p:nvSpPr>
            <p:cNvPr id="364" name="Shape 364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675839" y="2539776"/>
            <a:ext cx="359018" cy="251890"/>
            <a:chOff x="559275" y="1683950"/>
            <a:chExt cx="466500" cy="327300"/>
          </a:xfrm>
        </p:grpSpPr>
        <p:sp>
          <p:nvSpPr>
            <p:cNvPr id="367" name="Shape 367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1194607" y="2489983"/>
            <a:ext cx="359018" cy="351496"/>
            <a:chOff x="1233350" y="1619250"/>
            <a:chExt cx="466500" cy="456725"/>
          </a:xfrm>
        </p:grpSpPr>
        <p:sp>
          <p:nvSpPr>
            <p:cNvPr id="370" name="Shape 370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1724650" y="2497487"/>
            <a:ext cx="336469" cy="336469"/>
            <a:chOff x="1922075" y="1629000"/>
            <a:chExt cx="437200" cy="437200"/>
          </a:xfrm>
        </p:grpSpPr>
        <p:sp>
          <p:nvSpPr>
            <p:cNvPr id="375" name="Shape 37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2242013" y="2496082"/>
            <a:ext cx="339278" cy="339278"/>
            <a:chOff x="2594325" y="1627175"/>
            <a:chExt cx="440850" cy="440850"/>
          </a:xfrm>
        </p:grpSpPr>
        <p:sp>
          <p:nvSpPr>
            <p:cNvPr id="378" name="Shape 37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Shape 381"/>
          <p:cNvSpPr/>
          <p:nvPr/>
        </p:nvSpPr>
        <p:spPr>
          <a:xfrm>
            <a:off x="2775747" y="2511099"/>
            <a:ext cx="309225" cy="309206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2" name="Shape 382"/>
          <p:cNvGrpSpPr/>
          <p:nvPr/>
        </p:nvGrpSpPr>
        <p:grpSpPr>
          <a:xfrm>
            <a:off x="3311507" y="2470705"/>
            <a:ext cx="275363" cy="390033"/>
            <a:chOff x="3984000" y="1594200"/>
            <a:chExt cx="357800" cy="506800"/>
          </a:xfrm>
        </p:grpSpPr>
        <p:sp>
          <p:nvSpPr>
            <p:cNvPr id="383" name="Shape 383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3786562" y="2554341"/>
            <a:ext cx="362789" cy="222761"/>
            <a:chOff x="4601275" y="1702875"/>
            <a:chExt cx="471400" cy="289450"/>
          </a:xfrm>
        </p:grpSpPr>
        <p:sp>
          <p:nvSpPr>
            <p:cNvPr id="386" name="Shape 386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4322723" y="2499834"/>
            <a:ext cx="328004" cy="331775"/>
            <a:chOff x="5297950" y="1632050"/>
            <a:chExt cx="426200" cy="431100"/>
          </a:xfrm>
        </p:grpSpPr>
        <p:sp>
          <p:nvSpPr>
            <p:cNvPr id="392" name="Shape 392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4840548" y="2489983"/>
            <a:ext cx="329889" cy="351496"/>
            <a:chOff x="5970800" y="1619250"/>
            <a:chExt cx="428650" cy="456725"/>
          </a:xfrm>
        </p:grpSpPr>
        <p:sp>
          <p:nvSpPr>
            <p:cNvPr id="395" name="Shape 39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5344290" y="2485750"/>
            <a:ext cx="369812" cy="337393"/>
            <a:chOff x="6625350" y="1613750"/>
            <a:chExt cx="480525" cy="438400"/>
          </a:xfrm>
        </p:grpSpPr>
        <p:sp>
          <p:nvSpPr>
            <p:cNvPr id="401" name="Shape 401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715781" y="3034591"/>
            <a:ext cx="279134" cy="299817"/>
            <a:chOff x="611175" y="2326900"/>
            <a:chExt cx="362700" cy="389575"/>
          </a:xfrm>
        </p:grpSpPr>
        <p:sp>
          <p:nvSpPr>
            <p:cNvPr id="407" name="Shape 407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Shape 411"/>
          <p:cNvSpPr/>
          <p:nvPr/>
        </p:nvSpPr>
        <p:spPr>
          <a:xfrm>
            <a:off x="1227003" y="3037358"/>
            <a:ext cx="294180" cy="29418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1745758" y="3037358"/>
            <a:ext cx="294180" cy="29418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2264514" y="3037358"/>
            <a:ext cx="294180" cy="29418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2851940" y="2986664"/>
            <a:ext cx="156960" cy="391919"/>
            <a:chOff x="3386850" y="2264625"/>
            <a:chExt cx="203950" cy="509250"/>
          </a:xfrm>
        </p:grpSpPr>
        <p:sp>
          <p:nvSpPr>
            <p:cNvPr id="415" name="Shape 415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3903579" y="3036476"/>
            <a:ext cx="128754" cy="292294"/>
            <a:chOff x="4753325" y="2329350"/>
            <a:chExt cx="167300" cy="379800"/>
          </a:xfrm>
        </p:grpSpPr>
        <p:sp>
          <p:nvSpPr>
            <p:cNvPr id="418" name="Shape 418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3382445" y="2988530"/>
            <a:ext cx="133487" cy="388167"/>
            <a:chOff x="4076175" y="2267050"/>
            <a:chExt cx="173450" cy="504375"/>
          </a:xfrm>
        </p:grpSpPr>
        <p:sp>
          <p:nvSpPr>
            <p:cNvPr id="421" name="Shape 421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Shape 423"/>
          <p:cNvSpPr/>
          <p:nvPr/>
        </p:nvSpPr>
        <p:spPr>
          <a:xfrm>
            <a:off x="4339537" y="3029374"/>
            <a:ext cx="294180" cy="310149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4" name="Shape 424"/>
          <p:cNvGrpSpPr/>
          <p:nvPr/>
        </p:nvGrpSpPr>
        <p:grpSpPr>
          <a:xfrm>
            <a:off x="4843838" y="3035052"/>
            <a:ext cx="323309" cy="298874"/>
            <a:chOff x="5975075" y="2327500"/>
            <a:chExt cx="420100" cy="388350"/>
          </a:xfrm>
        </p:grpSpPr>
        <p:sp>
          <p:nvSpPr>
            <p:cNvPr id="425" name="Shape 42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5425098" y="3026125"/>
            <a:ext cx="198326" cy="323309"/>
            <a:chOff x="6730350" y="2315900"/>
            <a:chExt cx="257700" cy="420100"/>
          </a:xfrm>
        </p:grpSpPr>
        <p:sp>
          <p:nvSpPr>
            <p:cNvPr id="428" name="Shape 428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805055" y="3519997"/>
            <a:ext cx="100587" cy="366541"/>
            <a:chOff x="727175" y="2957625"/>
            <a:chExt cx="130700" cy="476275"/>
          </a:xfrm>
        </p:grpSpPr>
        <p:sp>
          <p:nvSpPr>
            <p:cNvPr id="434" name="Shape 434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Shape 436"/>
          <p:cNvSpPr/>
          <p:nvPr/>
        </p:nvSpPr>
        <p:spPr>
          <a:xfrm>
            <a:off x="1738717" y="3505380"/>
            <a:ext cx="308263" cy="395671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1259902" y="3505380"/>
            <a:ext cx="228379" cy="395671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233548" y="3531733"/>
            <a:ext cx="356209" cy="343049"/>
            <a:chOff x="2583325" y="2972875"/>
            <a:chExt cx="462850" cy="445750"/>
          </a:xfrm>
        </p:grpSpPr>
        <p:sp>
          <p:nvSpPr>
            <p:cNvPr id="439" name="Shape 439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2740098" y="3582969"/>
            <a:ext cx="380644" cy="240596"/>
            <a:chOff x="3241525" y="3039450"/>
            <a:chExt cx="494600" cy="312625"/>
          </a:xfrm>
        </p:grpSpPr>
        <p:sp>
          <p:nvSpPr>
            <p:cNvPr id="442" name="Shape 442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3804331" y="3539684"/>
            <a:ext cx="327080" cy="327061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4289822" y="3557592"/>
            <a:ext cx="393804" cy="291351"/>
            <a:chOff x="5255200" y="3006475"/>
            <a:chExt cx="511700" cy="378575"/>
          </a:xfrm>
        </p:grpSpPr>
        <p:sp>
          <p:nvSpPr>
            <p:cNvPr id="446" name="Shape 44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3289881" y="3540680"/>
            <a:ext cx="318614" cy="325175"/>
            <a:chOff x="3955900" y="2984500"/>
            <a:chExt cx="414000" cy="422525"/>
          </a:xfrm>
        </p:grpSpPr>
        <p:sp>
          <p:nvSpPr>
            <p:cNvPr id="449" name="Shape 449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679118" y="4081932"/>
            <a:ext cx="356190" cy="280077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881322" y="3524639"/>
            <a:ext cx="248119" cy="357152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4" name="Shape 454"/>
          <p:cNvGrpSpPr/>
          <p:nvPr/>
        </p:nvGrpSpPr>
        <p:grpSpPr>
          <a:xfrm>
            <a:off x="5402549" y="3535966"/>
            <a:ext cx="243424" cy="345877"/>
            <a:chOff x="6701050" y="2978375"/>
            <a:chExt cx="316300" cy="449425"/>
          </a:xfrm>
        </p:grpSpPr>
        <p:sp>
          <p:nvSpPr>
            <p:cNvPr id="455" name="Shape 455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200706" y="4105489"/>
            <a:ext cx="346820" cy="233093"/>
            <a:chOff x="1241275" y="3718400"/>
            <a:chExt cx="450650" cy="302875"/>
          </a:xfrm>
        </p:grpSpPr>
        <p:sp>
          <p:nvSpPr>
            <p:cNvPr id="458" name="Shape 458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1724188" y="4087634"/>
            <a:ext cx="337393" cy="269264"/>
            <a:chOff x="1921475" y="3695200"/>
            <a:chExt cx="438400" cy="349875"/>
          </a:xfrm>
        </p:grpSpPr>
        <p:sp>
          <p:nvSpPr>
            <p:cNvPr id="463" name="Shape 463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2246246" y="4083402"/>
            <a:ext cx="330813" cy="277268"/>
            <a:chOff x="2599825" y="3689700"/>
            <a:chExt cx="429850" cy="360275"/>
          </a:xfrm>
        </p:grpSpPr>
        <p:sp>
          <p:nvSpPr>
            <p:cNvPr id="467" name="Shape 467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2780983" y="4054734"/>
            <a:ext cx="298874" cy="312034"/>
            <a:chOff x="3294650" y="3652450"/>
            <a:chExt cx="388350" cy="405450"/>
          </a:xfrm>
        </p:grpSpPr>
        <p:sp>
          <p:nvSpPr>
            <p:cNvPr id="470" name="Shape 470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3274855" y="4094214"/>
            <a:ext cx="348667" cy="255642"/>
            <a:chOff x="3936375" y="3703750"/>
            <a:chExt cx="453050" cy="332175"/>
          </a:xfrm>
        </p:grpSpPr>
        <p:sp>
          <p:nvSpPr>
            <p:cNvPr id="474" name="Shape 474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793623" y="4094214"/>
            <a:ext cx="348667" cy="255642"/>
            <a:chOff x="4610450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4324608" y="4068375"/>
            <a:ext cx="324232" cy="307321"/>
            <a:chOff x="5300400" y="3670175"/>
            <a:chExt cx="421300" cy="399325"/>
          </a:xfrm>
        </p:grpSpPr>
        <p:sp>
          <p:nvSpPr>
            <p:cNvPr id="483" name="Shape 48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Shape 488"/>
          <p:cNvSpPr/>
          <p:nvPr/>
        </p:nvSpPr>
        <p:spPr>
          <a:xfrm>
            <a:off x="4824931" y="4041529"/>
            <a:ext cx="360904" cy="360885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9" name="Shape 489"/>
          <p:cNvGrpSpPr/>
          <p:nvPr/>
        </p:nvGrpSpPr>
        <p:grpSpPr>
          <a:xfrm>
            <a:off x="5366839" y="4064604"/>
            <a:ext cx="314843" cy="314863"/>
            <a:chOff x="6654650" y="3665275"/>
            <a:chExt cx="409100" cy="409125"/>
          </a:xfrm>
        </p:grpSpPr>
        <p:sp>
          <p:nvSpPr>
            <p:cNvPr id="490" name="Shape 49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684766" y="4570212"/>
            <a:ext cx="341164" cy="341183"/>
            <a:chOff x="570875" y="4322250"/>
            <a:chExt cx="443300" cy="443325"/>
          </a:xfrm>
        </p:grpSpPr>
        <p:sp>
          <p:nvSpPr>
            <p:cNvPr id="493" name="Shape 49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Shape 497"/>
          <p:cNvSpPr/>
          <p:nvPr/>
        </p:nvSpPr>
        <p:spPr>
          <a:xfrm>
            <a:off x="1189409" y="4636396"/>
            <a:ext cx="369370" cy="20865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8" name="Shape 498"/>
          <p:cNvGrpSpPr/>
          <p:nvPr/>
        </p:nvGrpSpPr>
        <p:grpSpPr>
          <a:xfrm>
            <a:off x="1768825" y="4544854"/>
            <a:ext cx="248119" cy="391900"/>
            <a:chOff x="1979475" y="4289300"/>
            <a:chExt cx="322400" cy="509225"/>
          </a:xfrm>
        </p:grpSpPr>
        <p:sp>
          <p:nvSpPr>
            <p:cNvPr id="499" name="Shape 499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2265505" y="4550010"/>
            <a:ext cx="292756" cy="381587"/>
            <a:chOff x="2624850" y="4296000"/>
            <a:chExt cx="380400" cy="495825"/>
          </a:xfrm>
        </p:grpSpPr>
        <p:sp>
          <p:nvSpPr>
            <p:cNvPr id="503" name="Shape 503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Shape 506"/>
          <p:cNvSpPr/>
          <p:nvPr/>
        </p:nvSpPr>
        <p:spPr>
          <a:xfrm>
            <a:off x="3292636" y="4584238"/>
            <a:ext cx="312958" cy="312977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2773881" y="4603978"/>
            <a:ext cx="312958" cy="273497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3809968" y="4582834"/>
            <a:ext cx="315805" cy="315786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9" name="Shape 509"/>
          <p:cNvGrpSpPr/>
          <p:nvPr/>
        </p:nvGrpSpPr>
        <p:grpSpPr>
          <a:xfrm>
            <a:off x="4305811" y="4587605"/>
            <a:ext cx="361827" cy="306397"/>
            <a:chOff x="5275975" y="4344850"/>
            <a:chExt cx="470150" cy="398125"/>
          </a:xfrm>
        </p:grpSpPr>
        <p:sp>
          <p:nvSpPr>
            <p:cNvPr id="510" name="Shape 510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Shape 513"/>
          <p:cNvSpPr/>
          <p:nvPr/>
        </p:nvSpPr>
        <p:spPr>
          <a:xfrm>
            <a:off x="4842785" y="4578139"/>
            <a:ext cx="325194" cy="325175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4" name="Shape 514"/>
          <p:cNvGrpSpPr/>
          <p:nvPr/>
        </p:nvGrpSpPr>
        <p:grpSpPr>
          <a:xfrm>
            <a:off x="5357431" y="4562708"/>
            <a:ext cx="333660" cy="356190"/>
            <a:chOff x="6642425" y="4312500"/>
            <a:chExt cx="433550" cy="462825"/>
          </a:xfrm>
        </p:grpSpPr>
        <p:sp>
          <p:nvSpPr>
            <p:cNvPr id="515" name="Shape 515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641063" y="5133066"/>
            <a:ext cx="428552" cy="252833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1203053" y="5091347"/>
            <a:ext cx="342106" cy="336469"/>
            <a:chOff x="1244325" y="4999400"/>
            <a:chExt cx="444525" cy="437200"/>
          </a:xfrm>
        </p:grpSpPr>
        <p:sp>
          <p:nvSpPr>
            <p:cNvPr id="520" name="Shape 520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1752374" y="5080534"/>
            <a:ext cx="281019" cy="358076"/>
            <a:chOff x="1958100" y="4985350"/>
            <a:chExt cx="365150" cy="465275"/>
          </a:xfrm>
        </p:grpSpPr>
        <p:sp>
          <p:nvSpPr>
            <p:cNvPr id="526" name="Shape 526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2250459" y="5094156"/>
            <a:ext cx="322385" cy="331294"/>
            <a:chOff x="2605300" y="5003050"/>
            <a:chExt cx="418900" cy="430475"/>
          </a:xfrm>
        </p:grpSpPr>
        <p:sp>
          <p:nvSpPr>
            <p:cNvPr id="530" name="Shape 530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2737751" y="5101217"/>
            <a:ext cx="385339" cy="316729"/>
            <a:chOff x="3238475" y="5012225"/>
            <a:chExt cx="500700" cy="411550"/>
          </a:xfrm>
        </p:grpSpPr>
        <p:sp>
          <p:nvSpPr>
            <p:cNvPr id="534" name="Shape 534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3756490" y="5067374"/>
            <a:ext cx="422934" cy="384396"/>
            <a:chOff x="4562200" y="4968250"/>
            <a:chExt cx="549550" cy="499475"/>
          </a:xfrm>
        </p:grpSpPr>
        <p:sp>
          <p:nvSpPr>
            <p:cNvPr id="540" name="Shape 540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302580" y="5088999"/>
            <a:ext cx="293218" cy="340683"/>
            <a:chOff x="3972400" y="4996350"/>
            <a:chExt cx="381000" cy="442675"/>
          </a:xfrm>
        </p:grpSpPr>
        <p:sp>
          <p:nvSpPr>
            <p:cNvPr id="546" name="Shape 546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4279029" y="5060332"/>
            <a:ext cx="415411" cy="398480"/>
            <a:chOff x="5241175" y="4959100"/>
            <a:chExt cx="539775" cy="517775"/>
          </a:xfrm>
        </p:grpSpPr>
        <p:sp>
          <p:nvSpPr>
            <p:cNvPr id="549" name="Shape 54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Shape 555"/>
          <p:cNvSpPr/>
          <p:nvPr/>
        </p:nvSpPr>
        <p:spPr>
          <a:xfrm>
            <a:off x="4822584" y="5158443"/>
            <a:ext cx="365598" cy="202078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6" name="Shape 556"/>
          <p:cNvGrpSpPr/>
          <p:nvPr/>
        </p:nvGrpSpPr>
        <p:grpSpPr>
          <a:xfrm>
            <a:off x="5390331" y="5119533"/>
            <a:ext cx="266455" cy="306397"/>
            <a:chOff x="6685175" y="5036025"/>
            <a:chExt cx="346225" cy="398125"/>
          </a:xfrm>
        </p:grpSpPr>
        <p:sp>
          <p:nvSpPr>
            <p:cNvPr id="557" name="Shape 557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6219251" y="3297492"/>
            <a:ext cx="398188" cy="387845"/>
            <a:chOff x="5926225" y="921350"/>
            <a:chExt cx="517800" cy="504350"/>
          </a:xfrm>
        </p:grpSpPr>
        <p:sp>
          <p:nvSpPr>
            <p:cNvPr id="563" name="Shape 56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65" name="Shape 565"/>
          <p:cNvSpPr/>
          <p:nvPr/>
        </p:nvSpPr>
        <p:spPr>
          <a:xfrm>
            <a:off x="6397756" y="3514787"/>
            <a:ext cx="369082" cy="208495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6" name="Shape 566"/>
          <p:cNvGrpSpPr/>
          <p:nvPr/>
        </p:nvGrpSpPr>
        <p:grpSpPr>
          <a:xfrm>
            <a:off x="7033897" y="3278512"/>
            <a:ext cx="398188" cy="387845"/>
            <a:chOff x="5926225" y="921350"/>
            <a:chExt cx="517800" cy="504350"/>
          </a:xfrm>
        </p:grpSpPr>
        <p:sp>
          <p:nvSpPr>
            <p:cNvPr id="567" name="Shape 56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7212402" y="3495806"/>
            <a:ext cx="369082" cy="208495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6219247" y="3967978"/>
            <a:ext cx="990396" cy="964670"/>
            <a:chOff x="5926225" y="921350"/>
            <a:chExt cx="517800" cy="504350"/>
          </a:xfrm>
        </p:grpSpPr>
        <p:sp>
          <p:nvSpPr>
            <p:cNvPr id="571" name="Shape 57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6663473" y="4508450"/>
            <a:ext cx="918000" cy="51858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 txBox="1"/>
          <p:nvPr/>
        </p:nvSpPr>
        <p:spPr>
          <a:xfrm>
            <a:off x="6117033" y="1399201"/>
            <a:ext cx="23859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F1E0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/>
        </p:nvSpPr>
        <p:spPr>
          <a:xfrm>
            <a:off x="2392450" y="1523875"/>
            <a:ext cx="5769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10367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5F1E0"/>
                </a:solidFill>
                <a:highlight>
                  <a:srgbClr val="222222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8775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8122A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4294967295" type="ctrTitle"/>
          </p:nvPr>
        </p:nvSpPr>
        <p:spPr>
          <a:xfrm>
            <a:off x="685800" y="1413975"/>
            <a:ext cx="7772400" cy="9369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A8122A"/>
                </a:solidFill>
              </a:rPr>
              <a:t>Hello!</a:t>
            </a:r>
          </a:p>
        </p:txBody>
      </p:sp>
      <p:sp>
        <p:nvSpPr>
          <p:cNvPr id="73" name="Shape 73"/>
          <p:cNvSpPr txBox="1"/>
          <p:nvPr>
            <p:ph idx="4294967295" type="subTitle"/>
          </p:nvPr>
        </p:nvSpPr>
        <p:spPr>
          <a:xfrm>
            <a:off x="685800" y="2186550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685800" y="3826225"/>
            <a:ext cx="7772400" cy="222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I am here because I love to give presentations.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@username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00" y="338872"/>
            <a:ext cx="1164000" cy="1164000"/>
          </a:xfrm>
          <a:prstGeom prst="diamond">
            <a:avLst/>
          </a:prstGeom>
          <a:noFill/>
          <a:ln cap="flat" cmpd="sng" w="38100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76" name="Shape 76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" name="Shape 77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◉"/>
            </a:pPr>
            <a:r>
              <a:rPr lang="en"/>
              <a:t>Here you have a list of items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◉"/>
            </a:pPr>
            <a:r>
              <a:rPr lang="en"/>
              <a:t>And some text</a:t>
            </a:r>
          </a:p>
          <a:p>
            <a:pPr indent="-393700" lvl="0" marL="457200" rtl="0">
              <a:spcBef>
                <a:spcPts val="0"/>
              </a:spcBef>
              <a:buSzPts val="2600"/>
              <a:buChar char="◉"/>
            </a:pPr>
            <a:r>
              <a:rPr lang="en"/>
              <a:t>But remember not to overload your slides with content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4294967295" type="ctrTitle"/>
          </p:nvPr>
        </p:nvSpPr>
        <p:spPr>
          <a:xfrm>
            <a:off x="1442100" y="3025525"/>
            <a:ext cx="6259800" cy="15465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BIG CONCEPT</a:t>
            </a:r>
          </a:p>
        </p:txBody>
      </p:sp>
      <p:sp>
        <p:nvSpPr>
          <p:cNvPr id="100" name="Shape 100"/>
          <p:cNvSpPr txBox="1"/>
          <p:nvPr>
            <p:ph idx="4294967295" type="subTitle"/>
          </p:nvPr>
        </p:nvSpPr>
        <p:spPr>
          <a:xfrm>
            <a:off x="1442100" y="4396348"/>
            <a:ext cx="62598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Bring the attention of your audience over a key concept using icons or illustrations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3125100" y="259400"/>
            <a:ext cx="2893800" cy="2893800"/>
          </a:xfrm>
          <a:prstGeom prst="diamond">
            <a:avLst/>
          </a:prstGeom>
          <a:solidFill>
            <a:srgbClr val="222222"/>
          </a:solidFill>
          <a:ln cap="flat" cmpd="sng" w="38100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4128476" y="1233755"/>
            <a:ext cx="887048" cy="945101"/>
            <a:chOff x="5970800" y="1619250"/>
            <a:chExt cx="428650" cy="456725"/>
          </a:xfrm>
        </p:grpSpPr>
        <p:sp>
          <p:nvSpPr>
            <p:cNvPr id="103" name="Shape 103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WHITE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BLACK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YELLOW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BLUE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