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EE1D-76BA-42C2-B929-C4D3F96F04CC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02CB-18B9-4B92-BE2E-AF110B4AB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990600"/>
            <a:ext cx="4586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 ARCHITECTURE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438400"/>
            <a:ext cx="486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Topics: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java architecture?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518160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sowndharya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0"/>
            <a:ext cx="838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is Java Architecture?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architecture combines the process of compilation and interpretation</a:t>
            </a:r>
          </a:p>
          <a:p>
            <a:pPr lvl="1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defines all the processes involved in creating a java program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8-08 at 5.11.1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448300" cy="4081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1752600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Components of java architecture: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 architecture includes the three main components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JVM(Java Virtual Machine)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JRE(Java Runtime Environment)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JDK(Java Development Kit)</a:t>
            </a:r>
          </a:p>
          <a:p>
            <a:pPr lvl="1">
              <a:buFont typeface="Wingdings" pitchFamily="2" charset="2"/>
              <a:buChar char="§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28800"/>
            <a:ext cx="7391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JVM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Jvm’s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task is to convert byte into machine code.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Java virtual machine has its own architecture.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loader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method area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Execution engine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1905000"/>
            <a:ext cx="76961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Heap memory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area is a part of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memory and is created when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starts up.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dynamic memory allocation.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752600"/>
            <a:ext cx="689323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Stack memory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stack is a physical memory allocation.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Static memory allocation.</a:t>
            </a:r>
          </a:p>
          <a:p>
            <a:pPr lvl="1">
              <a:buFont typeface="Arial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752600"/>
            <a:ext cx="6629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JRE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an environment in which java program are executed.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contains of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util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based libraries , java virtual machine,</a:t>
            </a:r>
          </a:p>
          <a:p>
            <a:pPr lvl="1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76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JDK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development kid is a software development environment which is used to develop java application and applets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implementation of Standard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Edition,Enterprise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Edition, micro edition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153</TotalTime>
  <Words>186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16</cp:revision>
  <dcterms:created xsi:type="dcterms:W3CDTF">2023-08-09T04:46:13Z</dcterms:created>
  <dcterms:modified xsi:type="dcterms:W3CDTF">2023-08-09T08:45:55Z</dcterms:modified>
</cp:coreProperties>
</file>