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0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02"/>
      </p:cViewPr>
      <p:guideLst>
        <p:guide orient="horz" pos="2157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79B0AE-5821-46AB-8213-61680AF0B555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690FD3-FC0A-450F-93E7-86D47978C255}" type="slidenum">
              <a:rPr lang="en-IN" smtClean="0"/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Serverless IoT Data Processing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Integrating ML Models for Automation and Decision-making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6021287"/>
            <a:ext cx="385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 </a:t>
            </a:r>
            <a:r>
              <a:rPr lang="en-US" altLang="en-IN" dirty="0"/>
              <a:t>POOJA M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Innovation: Enhanced Automation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711" y="1484784"/>
            <a:ext cx="8856984" cy="47999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Adaptive Environments based on User Behavior: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Tailoring settings based on user behavior for a personalized experience.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For example, adjusting lighting and temperature preferences based on daily routines.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Energy Optimization to Reduce Costs: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Smart energy use by analyzing patterns, reducing costs, and consumption.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For instance, optimizing heating and cooling schedules to minimize energy waste.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Predictive Maintenance for Device Longevity: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Predicting device maintenance needs for longevity and reliability.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Such as identifying when a smart appliance requires maintenance before it malfunctions.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Benefits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Personalized User Experience: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Individualized smart home experience meeting specific preferences and adapting to changing habits.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E.g., adjusting settings in real-time as habits evolve.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Increased Energy Efficiency: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Optimized energy use for cost savings and sustainability.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Leading to reduced energy bills and a more eco-friendly household.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p>
            <a:r>
              <a:rPr lang="en-US"/>
              <a:t>ARCHITECTURE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-635" y="0"/>
            <a:ext cx="9128760" cy="68484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5790" y="1331595"/>
            <a:ext cx="8214995" cy="493077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32230" y="188595"/>
            <a:ext cx="6106795" cy="786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ARCHITECTURE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iot-serverless-backend-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0960"/>
            <a:ext cx="8440420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Innovative Solutions for Serverless IoT Applications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8964488" cy="535531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Autoscaling</a:t>
            </a:r>
            <a:r>
              <a:rPr lang="en-US" b="1" dirty="0"/>
              <a:t>: </a:t>
            </a:r>
            <a:r>
              <a:rPr lang="en-US" dirty="0"/>
              <a:t>Dynamically adjust function resources based on </a:t>
            </a:r>
            <a:r>
              <a:rPr lang="en-US" dirty="0"/>
              <a:t>IoT</a:t>
            </a:r>
            <a:r>
              <a:rPr lang="en-US" dirty="0"/>
              <a:t> data traffic, optimizing performance using machine learning models.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Edge: </a:t>
            </a:r>
            <a:r>
              <a:rPr lang="en-US" dirty="0" smtClean="0"/>
              <a:t>Combine serverless and edge computing for closer compute resources, reducing latency and data transfer costs.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 Management as a Service: </a:t>
            </a:r>
            <a:r>
              <a:rPr lang="en-US" dirty="0"/>
              <a:t>Develop a dedicated serverless state management service for real-time synchronization and scalability in </a:t>
            </a:r>
            <a:r>
              <a:rPr lang="en-US" dirty="0"/>
              <a:t>IoT</a:t>
            </a:r>
            <a:r>
              <a:rPr lang="en-US" dirty="0"/>
              <a:t> applications.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Serverless Security Middleware: </a:t>
            </a:r>
            <a:r>
              <a:rPr lang="en-US" dirty="0"/>
              <a:t>Integrate a serverless security middleware layer for authentication, authorization, and encryption in </a:t>
            </a:r>
            <a:r>
              <a:rPr lang="en-US" dirty="0"/>
              <a:t>IoT</a:t>
            </a:r>
            <a:r>
              <a:rPr lang="en-US" dirty="0"/>
              <a:t> applications.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Multi-Cloud Serverless: </a:t>
            </a:r>
            <a:r>
              <a:rPr lang="en-US" dirty="0"/>
              <a:t>Create an abstraction layer for running </a:t>
            </a:r>
            <a:r>
              <a:rPr lang="en-US" dirty="0"/>
              <a:t>IoT</a:t>
            </a:r>
            <a:r>
              <a:rPr lang="en-US" dirty="0"/>
              <a:t> applications on multiple serverless platforms, ensuring vendor flexibility and failover.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Real-time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Monitoring and Anomaly Detection: </a:t>
            </a:r>
            <a:r>
              <a:rPr lang="en-US" dirty="0"/>
              <a:t>Implement AI-driven anomaly detection for real-time monitoring in serverless </a:t>
            </a:r>
            <a:r>
              <a:rPr lang="en-US" dirty="0"/>
              <a:t>IoT</a:t>
            </a:r>
            <a:r>
              <a:rPr lang="en-US" dirty="0"/>
              <a:t> applications, enhancing system stability.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Federated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 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Apply federated learning to process </a:t>
            </a:r>
            <a:r>
              <a:rPr lang="en-US" dirty="0"/>
              <a:t>IoT</a:t>
            </a:r>
            <a:r>
              <a:rPr lang="en-US" dirty="0"/>
              <a:t> data locally on devices while preserving privacy and enabling global insights.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Hybrid Serverless-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Platforms: </a:t>
            </a:r>
            <a:r>
              <a:rPr lang="en-US" dirty="0"/>
              <a:t>Seamlessly integrate serverless and </a:t>
            </a:r>
            <a:r>
              <a:rPr lang="en-US" dirty="0"/>
              <a:t>IoT</a:t>
            </a:r>
            <a:r>
              <a:rPr lang="en-US" dirty="0"/>
              <a:t> capabilities into a unified platform for efficient application development.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Innovation: Intelligent Decision-making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712968" cy="47999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Augmented Security through Behavioral Analysis: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Utilizing behavioral analysis to enhance security measures.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For example, detecting unusual patterns and potential security threats.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Health Monitoring and Assistance: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Providing health monitoring and immediate assistance through connected devices.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Such as monitoring vital signs and detecting emergencies, triggering appropriate responses.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Benefits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Enhanced Safety and Security: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Proactive security measures based on behavioral analysis, ensuring a secure living environment.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E.g., immediate alerts for unusual activities enhancing overall safety.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Proactive Health Monitoring and Assistance: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Continuous health monitoring, ensuring timely responses to potential health issues.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Leading to a more proactive approach to healthcare within the home.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Challenges, Benefits, and Future Prospects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36" y="1556792"/>
            <a:ext cx="8856984" cy="50774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Privacy and Security: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Safeguarding sensitive user data from potential breaches.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Ensuring compliance with privacy regulations and standards.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Algorithmic Accuracy and Robustness: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Enhancing accuracy and robustness of machine learning algorithms.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Mitigating false positives/negatives for reliable automation.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Interoperability and Integration: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Ensuring seamless integration of diverse devices and platforms.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Promoting interoperability for a cohesive smart home ecosystem.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Benefits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Future Prospects: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Improved Efficiency and Sustainability: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Optimizing resource usage and energy consumption for a greener footprint.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Streamlining routines and device usage for overall improved efficiency.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Resource Optimization: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Smartly allocating resources based on usage patterns and real-time needs.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Reducing wastage and enhancing the lifecycle of devices.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Conclusion: Powering the Future of IoT with Innovation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7" y="1844824"/>
            <a:ext cx="8352928" cy="42462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Integration of Innovations: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By blending machine learning, edge computing, blockchain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and AI, we unlock immense potential to revolutionize serverless IoT applications.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Overcoming Challenges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These innovations address critical challenges, including latency, security, scalability, and cost, paving the way for robust IoT ecosystems.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Tailored Solutions: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Depending on specific use cases, adopting one or more of these solutions can optimize operations, enhance security, and ensure efficient resource allocation.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Future Prospects: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future of IoT lies in continued exploration and integration of emerging technologies, pushing the boundaries of what's possible in the connected world.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Collaboration and Growth: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Collaborative efforts and an open mindset towards innovation will drive the evolution of IoT, creating a smarter, more connected, and sustainable future.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4950</Words>
  <Application>WPS Presentation</Application>
  <PresentationFormat>On-screen Show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Wingdings 3</vt:lpstr>
      <vt:lpstr>Times New Roman</vt:lpstr>
      <vt:lpstr>Lucida Sans</vt:lpstr>
      <vt:lpstr>Book Antiqua</vt:lpstr>
      <vt:lpstr>Microsoft YaHei</vt:lpstr>
      <vt:lpstr>Arial Unicode MS</vt:lpstr>
      <vt:lpstr>Calibri</vt:lpstr>
      <vt:lpstr>Apex</vt:lpstr>
      <vt:lpstr> Serverless IoT Data Processing</vt:lpstr>
      <vt:lpstr>Innovation: Enhanced Automation</vt:lpstr>
      <vt:lpstr>PowerPoint 演示文稿</vt:lpstr>
      <vt:lpstr> Innovative Solutions for Serverless IoT Applications</vt:lpstr>
      <vt:lpstr>Innovation: Intelligent Decision-making</vt:lpstr>
      <vt:lpstr>Challenges, Benefits, and Future Prospects</vt:lpstr>
      <vt:lpstr>Conclusion: Powering the Future of IoT with Innovation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IoT Data Processing</dc:title>
  <dc:creator>Lenovo</dc:creator>
  <cp:lastModifiedBy>QC</cp:lastModifiedBy>
  <cp:revision>12</cp:revision>
  <dcterms:created xsi:type="dcterms:W3CDTF">2023-10-09T14:54:00Z</dcterms:created>
  <dcterms:modified xsi:type="dcterms:W3CDTF">2023-10-11T09:13:43Z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FD8404B2DCC6405898E28EA40822073B_12</vt:lpwstr>
  </property>
  <property fmtid="{D5CDD505-2E9C-101B-9397-08002B2CF9AE}" pid="3" name="KSOProductBuildVer">
    <vt:lpwstr>1033-12.2.0.13215</vt:lpwstr>
  </property>
</Properties>
</file>