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1" r:id="rId9"/>
    <p:sldId id="262" r:id="rId10"/>
    <p:sldId id="274" r:id="rId11"/>
    <p:sldId id="269" r:id="rId12"/>
    <p:sldId id="263" r:id="rId13"/>
    <p:sldId id="264" r:id="rId14"/>
    <p:sldId id="275" r:id="rId15"/>
    <p:sldId id="265" r:id="rId16"/>
    <p:sldId id="276" r:id="rId17"/>
    <p:sldId id="277" r:id="rId18"/>
    <p:sldId id="278" r:id="rId19"/>
    <p:sldId id="268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EF0"/>
    <a:srgbClr val="823FC3"/>
    <a:srgbClr val="9900CC"/>
    <a:srgbClr val="660066"/>
    <a:srgbClr val="9C65CD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60"/>
  </p:normalViewPr>
  <p:slideViewPr>
    <p:cSldViewPr>
      <p:cViewPr>
        <p:scale>
          <a:sx n="75" d="100"/>
          <a:sy n="75" d="100"/>
        </p:scale>
        <p:origin x="5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Local\Microsoft\Windows\INetCache\IE\URAYI878\NAAN%20MUDALVAN%20EXCEL%20DRIVE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Local\Microsoft\Windows\INetCache\IE\URAYI878\NAAN%20MUDALVAN%20EXCEL%20DRIVE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Local\Microsoft\Windows\INetCache\IE\URAYI878\NAAN%20MUDALVAN%20EXCEL%20DRIVE%5b1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Local\Microsoft\Windows\INetCache\IE\URAYI878\NAAN%20MUDALVAN%20EXCEL%20DRIVE%5b1%5d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MUDALVAN EXCEL DRIVE(1).xlsx]PIVOT TABLE AND SLICER!PivotTable2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elix Titling" panose="04060505060202020A04" pitchFamily="82" charset="0"/>
                <a:ea typeface="+mn-ea"/>
                <a:cs typeface="+mn-cs"/>
              </a:defRPr>
            </a:pPr>
            <a:r>
              <a:rPr lang="en-IN"/>
              <a:t>EMPLOYEE PERFORMANCE VALUE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Felix Titling" panose="04060505060202020A04" pitchFamily="82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 AND SLICER'!$B$4:$B$5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 AND SLICER'!$A$6:$A$16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SLICER'!$B$6:$B$16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97-45A7-ACE6-F2F66DB7EEC5}"/>
            </c:ext>
          </c:extLst>
        </c:ser>
        <c:ser>
          <c:idx val="1"/>
          <c:order val="1"/>
          <c:tx>
            <c:strRef>
              <c:f>'PIVOT TABLE AND SLICER'!$C$4:$C$5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 AND SLICER'!$A$6:$A$16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SLICER'!$C$6:$C$16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97-45A7-ACE6-F2F66DB7EEC5}"/>
            </c:ext>
          </c:extLst>
        </c:ser>
        <c:ser>
          <c:idx val="2"/>
          <c:order val="2"/>
          <c:tx>
            <c:strRef>
              <c:f>'PIVOT TABLE AND SLICER'!$D$4:$D$5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 AND SLICER'!$A$6:$A$16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SLICER'!$D$6:$D$16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97-45A7-ACE6-F2F66DB7EEC5}"/>
            </c:ext>
          </c:extLst>
        </c:ser>
        <c:ser>
          <c:idx val="3"/>
          <c:order val="3"/>
          <c:tx>
            <c:strRef>
              <c:f>'PIVOT TABLE AND SLICER'!$E$4:$E$5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 AND SLICER'!$A$6:$A$16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SLICER'!$E$6:$E$16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397-45A7-ACE6-F2F66DB7EE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498447"/>
        <c:axId val="516499695"/>
      </c:barChart>
      <c:catAx>
        <c:axId val="51649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elix Titling" panose="04060505060202020A04" pitchFamily="82" charset="0"/>
                <a:ea typeface="+mn-ea"/>
                <a:cs typeface="+mn-cs"/>
              </a:defRPr>
            </a:pPr>
            <a:endParaRPr lang="en-US"/>
          </a:p>
        </c:txPr>
        <c:crossAx val="516499695"/>
        <c:crosses val="autoZero"/>
        <c:auto val="1"/>
        <c:lblAlgn val="ctr"/>
        <c:lblOffset val="100"/>
        <c:noMultiLvlLbl val="0"/>
      </c:catAx>
      <c:valAx>
        <c:axId val="51649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elix Titling" panose="04060505060202020A04" pitchFamily="82" charset="0"/>
                <a:ea typeface="+mn-ea"/>
                <a:cs typeface="+mn-cs"/>
              </a:defRPr>
            </a:pPr>
            <a:endParaRPr lang="en-US"/>
          </a:p>
        </c:txPr>
        <c:crossAx val="516498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Felix Titling" panose="04060505060202020A04" pitchFamily="8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Felix Titling" panose="04060505060202020A04" pitchFamily="82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MUDALVAN EXCEL DRIVE(1).xlsx]PIVOT TABLE AND SLICER!PivotTable2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ootlight MT Light" panose="0204060206030A020304" pitchFamily="18" charset="0"/>
                <a:ea typeface="+mn-ea"/>
                <a:cs typeface="+mn-cs"/>
              </a:defRPr>
            </a:pPr>
            <a:r>
              <a:rPr lang="en-IN"/>
              <a:t>EMPLOYEE PERFORMANCE VALUE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Footlight MT Light" panose="0204060206030A02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 AND SLICER'!$B$4:$B$5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 AND SLICER'!$A$6:$A$16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SLICER'!$B$6:$B$16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DA-408F-A5C5-88D8AA942D44}"/>
            </c:ext>
          </c:extLst>
        </c:ser>
        <c:ser>
          <c:idx val="1"/>
          <c:order val="1"/>
          <c:tx>
            <c:strRef>
              <c:f>'PIVOT TABLE AND SLICER'!$C$4:$C$5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 AND SLICER'!$A$6:$A$16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SLICER'!$C$6:$C$16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DA-408F-A5C5-88D8AA942D44}"/>
            </c:ext>
          </c:extLst>
        </c:ser>
        <c:ser>
          <c:idx val="2"/>
          <c:order val="2"/>
          <c:tx>
            <c:strRef>
              <c:f>'PIVOT TABLE AND SLICER'!$D$4:$D$5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'PIVOT TABLE AND SLICER'!$A$6:$A$16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SLICER'!$D$6:$D$16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DA-408F-A5C5-88D8AA942D44}"/>
            </c:ext>
          </c:extLst>
        </c:ser>
        <c:ser>
          <c:idx val="3"/>
          <c:order val="3"/>
          <c:tx>
            <c:strRef>
              <c:f>'PIVOT TABLE AND SLICER'!$E$4:$E$5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 AND SLICER'!$A$6:$A$16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SLICER'!$E$6:$E$16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DA-408F-A5C5-88D8AA942D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11931007"/>
        <c:axId val="511931423"/>
      </c:barChart>
      <c:catAx>
        <c:axId val="5119310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ootlight MT Light" panose="0204060206030A020304" pitchFamily="18" charset="0"/>
                <a:ea typeface="+mn-ea"/>
                <a:cs typeface="+mn-cs"/>
              </a:defRPr>
            </a:pPr>
            <a:endParaRPr lang="en-US"/>
          </a:p>
        </c:txPr>
        <c:crossAx val="511931423"/>
        <c:crosses val="autoZero"/>
        <c:auto val="1"/>
        <c:lblAlgn val="ctr"/>
        <c:lblOffset val="100"/>
        <c:noMultiLvlLbl val="0"/>
      </c:catAx>
      <c:valAx>
        <c:axId val="511931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ootlight MT Light" panose="0204060206030A020304" pitchFamily="18" charset="0"/>
                <a:ea typeface="+mn-ea"/>
                <a:cs typeface="+mn-cs"/>
              </a:defRPr>
            </a:pPr>
            <a:endParaRPr lang="en-US"/>
          </a:p>
        </c:txPr>
        <c:crossAx val="511931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Footlight MT Light" panose="0204060206030A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Footlight MT Light" panose="0204060206030A020304" pitchFamily="18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MUDALVAN EXCEL DRIVE(1).xlsx]PIVOT TABLE AND SLICER!PivotTable2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ootlight MT Light" panose="0204060206030A020304" pitchFamily="18" charset="0"/>
                <a:ea typeface="+mn-ea"/>
                <a:cs typeface="+mn-cs"/>
              </a:defRPr>
            </a:pPr>
            <a:r>
              <a:rPr lang="en-IN"/>
              <a:t>EMPLOYEE PERFORMACE VALUE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Footlight MT Light" panose="0204060206030A02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 AND SLICER'!$B$4:$B$5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'PIVOT TABLE AND SLICER'!$A$6:$A$16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SLICER'!$B$6:$B$16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0A-4D5E-841D-5B732C949B1E}"/>
            </c:ext>
          </c:extLst>
        </c:ser>
        <c:ser>
          <c:idx val="1"/>
          <c:order val="1"/>
          <c:tx>
            <c:strRef>
              <c:f>'PIVOT TABLE AND SLICER'!$C$4:$C$5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'PIVOT TABLE AND SLICER'!$A$6:$A$16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SLICER'!$C$6:$C$16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0A-4D5E-841D-5B732C949B1E}"/>
            </c:ext>
          </c:extLst>
        </c:ser>
        <c:ser>
          <c:idx val="2"/>
          <c:order val="2"/>
          <c:tx>
            <c:strRef>
              <c:f>'PIVOT TABLE AND SLICER'!$D$4:$D$5</c:f>
              <c:strCache>
                <c:ptCount val="1"/>
                <c:pt idx="0">
                  <c:v>MED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'PIVOT TABLE AND SLICER'!$A$6:$A$16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SLICER'!$D$6:$D$16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0A-4D5E-841D-5B732C949B1E}"/>
            </c:ext>
          </c:extLst>
        </c:ser>
        <c:ser>
          <c:idx val="3"/>
          <c:order val="3"/>
          <c:tx>
            <c:strRef>
              <c:f>'PIVOT TABLE AND SLICER'!$E$4:$E$5</c:f>
              <c:strCache>
                <c:ptCount val="1"/>
                <c:pt idx="0">
                  <c:v>VERY HIGH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'PIVOT TABLE AND SLICER'!$A$6:$A$16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SLICER'!$E$6:$E$16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20A-4D5E-841D-5B732C949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42384"/>
        <c:axId val="10740720"/>
      </c:lineChart>
      <c:catAx>
        <c:axId val="1074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ootlight MT Light" panose="0204060206030A020304" pitchFamily="18" charset="0"/>
                <a:ea typeface="+mn-ea"/>
                <a:cs typeface="+mn-cs"/>
              </a:defRPr>
            </a:pPr>
            <a:endParaRPr lang="en-US"/>
          </a:p>
        </c:txPr>
        <c:crossAx val="10740720"/>
        <c:crosses val="autoZero"/>
        <c:auto val="1"/>
        <c:lblAlgn val="ctr"/>
        <c:lblOffset val="100"/>
        <c:noMultiLvlLbl val="0"/>
      </c:catAx>
      <c:valAx>
        <c:axId val="1074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ootlight MT Light" panose="0204060206030A020304" pitchFamily="18" charset="0"/>
                <a:ea typeface="+mn-ea"/>
                <a:cs typeface="+mn-cs"/>
              </a:defRPr>
            </a:pPr>
            <a:endParaRPr lang="en-US"/>
          </a:p>
        </c:txPr>
        <c:crossAx val="1074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Footlight MT Light" panose="0204060206030A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Footlight MT Light" panose="0204060206030A020304" pitchFamily="18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MUDALVAN EXCEL DRIVE(1).xlsx]PIVOT TABLE AND SLICER!PivotTable2</c:name>
    <c:fmtId val="-1"/>
  </c:pivotSource>
  <c:chart>
    <c:title>
      <c:layout>
        <c:manualLayout>
          <c:xMode val="edge"/>
          <c:yMode val="edge"/>
          <c:x val="0.82804855643044628"/>
          <c:y val="0.169572271075543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TABLE AND SLICER'!$B$4:$B$5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D9-4683-98DE-C094F7F05F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D9-4683-98DE-C094F7F05F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D9-4683-98DE-C094F7F05F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D9-4683-98DE-C094F7F05F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8D9-4683-98DE-C094F7F05F9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8D9-4683-98DE-C094F7F05F9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8D9-4683-98DE-C094F7F05F9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8D9-4683-98DE-C094F7F05F9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8D9-4683-98DE-C094F7F05F9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8D9-4683-98DE-C094F7F05F93}"/>
              </c:ext>
            </c:extLst>
          </c:dPt>
          <c:cat>
            <c:strRef>
              <c:f>'PIVOT TABLE AND SLICER'!$A$6:$A$16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SLICER'!$B$6:$B$16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8D9-4683-98DE-C094F7F05F93}"/>
            </c:ext>
          </c:extLst>
        </c:ser>
        <c:ser>
          <c:idx val="1"/>
          <c:order val="1"/>
          <c:tx>
            <c:strRef>
              <c:f>'PIVOT TABLE AND SLICER'!$C$4:$C$5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38D9-4683-98DE-C094F7F05F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38D9-4683-98DE-C094F7F05F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38D9-4683-98DE-C094F7F05F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38D9-4683-98DE-C094F7F05F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38D9-4683-98DE-C094F7F05F9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38D9-4683-98DE-C094F7F05F9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38D9-4683-98DE-C094F7F05F9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38D9-4683-98DE-C094F7F05F9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38D9-4683-98DE-C094F7F05F9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38D9-4683-98DE-C094F7F05F93}"/>
              </c:ext>
            </c:extLst>
          </c:dPt>
          <c:cat>
            <c:strRef>
              <c:f>'PIVOT TABLE AND SLICER'!$A$6:$A$16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SLICER'!$C$6:$C$16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38D9-4683-98DE-C094F7F05F93}"/>
            </c:ext>
          </c:extLst>
        </c:ser>
        <c:ser>
          <c:idx val="2"/>
          <c:order val="2"/>
          <c:tx>
            <c:strRef>
              <c:f>'PIVOT TABLE AND SLICER'!$D$4:$D$5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38D9-4683-98DE-C094F7F05F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38D9-4683-98DE-C094F7F05F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38D9-4683-98DE-C094F7F05F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38D9-4683-98DE-C094F7F05F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38D9-4683-98DE-C094F7F05F9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38D9-4683-98DE-C094F7F05F9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38D9-4683-98DE-C094F7F05F9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38D9-4683-98DE-C094F7F05F9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38D9-4683-98DE-C094F7F05F9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38D9-4683-98DE-C094F7F05F93}"/>
              </c:ext>
            </c:extLst>
          </c:dPt>
          <c:cat>
            <c:strRef>
              <c:f>'PIVOT TABLE AND SLICER'!$A$6:$A$16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SLICER'!$D$6:$D$16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38D9-4683-98DE-C094F7F05F93}"/>
            </c:ext>
          </c:extLst>
        </c:ser>
        <c:ser>
          <c:idx val="3"/>
          <c:order val="3"/>
          <c:tx>
            <c:strRef>
              <c:f>'PIVOT TABLE AND SLICER'!$E$4:$E$5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38D9-4683-98DE-C094F7F05F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38D9-4683-98DE-C094F7F05F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38D9-4683-98DE-C094F7F05F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38D9-4683-98DE-C094F7F05F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38D9-4683-98DE-C094F7F05F9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38D9-4683-98DE-C094F7F05F9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38D9-4683-98DE-C094F7F05F9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38D9-4683-98DE-C094F7F05F9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38D9-4683-98DE-C094F7F05F9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38D9-4683-98DE-C094F7F05F93}"/>
              </c:ext>
            </c:extLst>
          </c:dPt>
          <c:cat>
            <c:strRef>
              <c:f>'PIVOT TABLE AND SLICER'!$A$6:$A$16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 AND SLICER'!$E$6:$E$16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38D9-4683-98DE-C094F7F05F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44444444444444"/>
          <c:y val="0.26981372120151648"/>
          <c:w val="0.18333333333333332"/>
          <c:h val="0.69227070574511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1D9CA-4918-4416-8F7F-49903637550E}" type="doc">
      <dgm:prSet loTypeId="urn:microsoft.com/office/officeart/2005/8/layout/list1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94E39B-8007-4DC8-9F7E-D97B587C813E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  <a:latin typeface="Felix Titling" panose="04060505060202020A04" pitchFamily="82" charset="0"/>
            </a:rPr>
            <a:t>Employee ID</a:t>
          </a:r>
          <a:endParaRPr lang="en-US" sz="1800" dirty="0">
            <a:solidFill>
              <a:schemeClr val="tx1"/>
            </a:solidFill>
            <a:latin typeface="Felix Titling" panose="04060505060202020A04" pitchFamily="82" charset="0"/>
          </a:endParaRPr>
        </a:p>
      </dgm:t>
    </dgm:pt>
    <dgm:pt modelId="{B2E2EEB1-1787-4265-84D4-C5E678CBB6CE}" type="parTrans" cxnId="{6A4F8067-7A93-4E2C-AB85-3B630D96C576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Felix Titling" panose="04060505060202020A04" pitchFamily="82" charset="0"/>
          </a:endParaRPr>
        </a:p>
      </dgm:t>
    </dgm:pt>
    <dgm:pt modelId="{4B8088DD-8849-45DC-9430-FE1909590492}" type="sibTrans" cxnId="{6A4F8067-7A93-4E2C-AB85-3B630D96C576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Felix Titling" panose="04060505060202020A04" pitchFamily="82" charset="0"/>
          </a:endParaRPr>
        </a:p>
      </dgm:t>
    </dgm:pt>
    <dgm:pt modelId="{943A2804-0140-4DC2-A663-8D6E24396AB8}">
      <dgm:prSet phldrT="[Text]"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  <a:latin typeface="Felix Titling" panose="04060505060202020A04" pitchFamily="82" charset="0"/>
            </a:rPr>
            <a:t>Last name</a:t>
          </a:r>
          <a:endParaRPr lang="en-US" sz="1800" dirty="0">
            <a:solidFill>
              <a:schemeClr val="tx1"/>
            </a:solidFill>
            <a:latin typeface="Felix Titling" panose="04060505060202020A04" pitchFamily="82" charset="0"/>
          </a:endParaRPr>
        </a:p>
      </dgm:t>
    </dgm:pt>
    <dgm:pt modelId="{E7088D70-EC32-47A6-AD77-25204085CFDA}" type="parTrans" cxnId="{42484821-2FD0-4ED3-924D-5E187CD57751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Felix Titling" panose="04060505060202020A04" pitchFamily="82" charset="0"/>
          </a:endParaRPr>
        </a:p>
      </dgm:t>
    </dgm:pt>
    <dgm:pt modelId="{266BBF1E-CAA6-4995-98D5-4AAFE6A8C02E}" type="sibTrans" cxnId="{42484821-2FD0-4ED3-924D-5E187CD57751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Felix Titling" panose="04060505060202020A04" pitchFamily="82" charset="0"/>
          </a:endParaRPr>
        </a:p>
      </dgm:t>
    </dgm:pt>
    <dgm:pt modelId="{809E0E06-7989-4A0D-9580-DDD51E6016A5}">
      <dgm:prSet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  <a:latin typeface="Felix Titling" panose="04060505060202020A04" pitchFamily="82" charset="0"/>
            </a:rPr>
            <a:t>First name </a:t>
          </a:r>
          <a:endParaRPr lang="en-US" sz="1800" dirty="0" smtClean="0">
            <a:solidFill>
              <a:schemeClr val="tx1"/>
            </a:solidFill>
            <a:latin typeface="Felix Titling" panose="04060505060202020A04" pitchFamily="82" charset="0"/>
          </a:endParaRPr>
        </a:p>
      </dgm:t>
    </dgm:pt>
    <dgm:pt modelId="{BA4A5397-3BB2-4110-B13C-FB8C510528C0}" type="parTrans" cxnId="{3022C0B5-8BA3-4AF7-A891-AB4368D28F15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Felix Titling" panose="04060505060202020A04" pitchFamily="82" charset="0"/>
          </a:endParaRPr>
        </a:p>
      </dgm:t>
    </dgm:pt>
    <dgm:pt modelId="{DC226C11-C7B4-40D1-9F24-F85AAF7D3768}" type="sibTrans" cxnId="{3022C0B5-8BA3-4AF7-A891-AB4368D28F15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Felix Titling" panose="04060505060202020A04" pitchFamily="82" charset="0"/>
          </a:endParaRPr>
        </a:p>
      </dgm:t>
    </dgm:pt>
    <dgm:pt modelId="{52F9A9C9-B13D-4589-9D34-5D8FAAF924A3}">
      <dgm:prSet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  <a:latin typeface="Felix Titling" panose="04060505060202020A04" pitchFamily="82" charset="0"/>
            </a:rPr>
            <a:t>Business unit</a:t>
          </a:r>
          <a:endParaRPr lang="en-US" sz="1800" dirty="0" smtClean="0">
            <a:solidFill>
              <a:schemeClr val="tx1"/>
            </a:solidFill>
            <a:latin typeface="Felix Titling" panose="04060505060202020A04" pitchFamily="82" charset="0"/>
          </a:endParaRPr>
        </a:p>
      </dgm:t>
    </dgm:pt>
    <dgm:pt modelId="{DABF134A-53C8-470B-8C3D-4E6140CDCCBD}" type="parTrans" cxnId="{E02B7916-4C84-4492-A924-CD306851BDE7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Felix Titling" panose="04060505060202020A04" pitchFamily="82" charset="0"/>
          </a:endParaRPr>
        </a:p>
      </dgm:t>
    </dgm:pt>
    <dgm:pt modelId="{52DA0E95-3DF7-4CB3-B0A6-01861CC9DD88}" type="sibTrans" cxnId="{E02B7916-4C84-4492-A924-CD306851BDE7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Felix Titling" panose="04060505060202020A04" pitchFamily="82" charset="0"/>
          </a:endParaRPr>
        </a:p>
      </dgm:t>
    </dgm:pt>
    <dgm:pt modelId="{7D12C432-EAF3-4AB9-9DCE-802FB15629FE}">
      <dgm:prSet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  <a:latin typeface="Felix Titling" panose="04060505060202020A04" pitchFamily="82" charset="0"/>
            </a:rPr>
            <a:t>Employee status</a:t>
          </a:r>
          <a:endParaRPr lang="en-US" sz="1800" dirty="0" smtClean="0">
            <a:solidFill>
              <a:schemeClr val="tx1"/>
            </a:solidFill>
            <a:latin typeface="Felix Titling" panose="04060505060202020A04" pitchFamily="82" charset="0"/>
          </a:endParaRPr>
        </a:p>
      </dgm:t>
    </dgm:pt>
    <dgm:pt modelId="{E9B80FFF-C506-4C6B-B6CC-FAD666EDB688}" type="parTrans" cxnId="{CEF8A28B-429C-4381-BFE6-62D7DE20FBE3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Felix Titling" panose="04060505060202020A04" pitchFamily="82" charset="0"/>
          </a:endParaRPr>
        </a:p>
      </dgm:t>
    </dgm:pt>
    <dgm:pt modelId="{AB9B4E80-41B3-4A99-A25E-11D199074919}" type="sibTrans" cxnId="{CEF8A28B-429C-4381-BFE6-62D7DE20FBE3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Felix Titling" panose="04060505060202020A04" pitchFamily="82" charset="0"/>
          </a:endParaRPr>
        </a:p>
      </dgm:t>
    </dgm:pt>
    <dgm:pt modelId="{BAB631D7-41BD-48A6-ADCA-C78F98C21D6E}">
      <dgm:prSet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  <a:latin typeface="Felix Titling" panose="04060505060202020A04" pitchFamily="82" charset="0"/>
            </a:rPr>
            <a:t>Employee type</a:t>
          </a:r>
          <a:endParaRPr lang="en-US" sz="1800" dirty="0" smtClean="0">
            <a:solidFill>
              <a:schemeClr val="tx1"/>
            </a:solidFill>
            <a:latin typeface="Felix Titling" panose="04060505060202020A04" pitchFamily="82" charset="0"/>
          </a:endParaRPr>
        </a:p>
      </dgm:t>
    </dgm:pt>
    <dgm:pt modelId="{D0875678-94B1-4333-882E-A41E55306908}" type="parTrans" cxnId="{7E830D1C-64A3-40A5-A03C-96F4D549147C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Felix Titling" panose="04060505060202020A04" pitchFamily="82" charset="0"/>
          </a:endParaRPr>
        </a:p>
      </dgm:t>
    </dgm:pt>
    <dgm:pt modelId="{644B4C20-07D5-43BB-BB79-E1A68A2A7996}" type="sibTrans" cxnId="{7E830D1C-64A3-40A5-A03C-96F4D549147C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Felix Titling" panose="04060505060202020A04" pitchFamily="82" charset="0"/>
          </a:endParaRPr>
        </a:p>
      </dgm:t>
    </dgm:pt>
    <dgm:pt modelId="{59D440D3-C479-416B-A8EC-AA983AC97D9A}">
      <dgm:prSet custT="1"/>
      <dgm:spPr/>
      <dgm:t>
        <a:bodyPr/>
        <a:lstStyle/>
        <a:p>
          <a:r>
            <a:rPr lang="en-US" sz="1800" smtClean="0">
              <a:solidFill>
                <a:schemeClr val="tx1"/>
              </a:solidFill>
              <a:latin typeface="Felix Titling" panose="04060505060202020A04" pitchFamily="82" charset="0"/>
            </a:rPr>
            <a:t>Employee classification </a:t>
          </a:r>
          <a:endParaRPr lang="en-IN" sz="1800" dirty="0">
            <a:solidFill>
              <a:schemeClr val="tx1"/>
            </a:solidFill>
            <a:latin typeface="Felix Titling" panose="04060505060202020A04" pitchFamily="82" charset="0"/>
          </a:endParaRPr>
        </a:p>
      </dgm:t>
    </dgm:pt>
    <dgm:pt modelId="{3DEFDF56-DD61-4255-92A7-4F6F805E9EF3}" type="parTrans" cxnId="{77CC97DC-748D-43B3-BAE3-59FF81EDB1CA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Felix Titling" panose="04060505060202020A04" pitchFamily="82" charset="0"/>
          </a:endParaRPr>
        </a:p>
      </dgm:t>
    </dgm:pt>
    <dgm:pt modelId="{D7787931-B9E9-4222-B5F7-D1A1F5A649B7}" type="sibTrans" cxnId="{77CC97DC-748D-43B3-BAE3-59FF81EDB1CA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Felix Titling" panose="04060505060202020A04" pitchFamily="82" charset="0"/>
          </a:endParaRPr>
        </a:p>
      </dgm:t>
    </dgm:pt>
    <dgm:pt modelId="{D0185007-E941-4C7E-B5EC-EB3FE44FAB2B}" type="pres">
      <dgm:prSet presAssocID="{4411D9CA-4918-4416-8F7F-49903637550E}" presName="linear" presStyleCnt="0">
        <dgm:presLayoutVars>
          <dgm:dir/>
          <dgm:animLvl val="lvl"/>
          <dgm:resizeHandles val="exact"/>
        </dgm:presLayoutVars>
      </dgm:prSet>
      <dgm:spPr/>
    </dgm:pt>
    <dgm:pt modelId="{E46D270F-2608-4C5C-9032-C7E636AA1A9F}" type="pres">
      <dgm:prSet presAssocID="{FF94E39B-8007-4DC8-9F7E-D97B587C813E}" presName="parentLin" presStyleCnt="0"/>
      <dgm:spPr/>
    </dgm:pt>
    <dgm:pt modelId="{0AEF7A17-3966-4488-B724-ABDF1E2F31E1}" type="pres">
      <dgm:prSet presAssocID="{FF94E39B-8007-4DC8-9F7E-D97B587C813E}" presName="parentLeftMargin" presStyleLbl="node1" presStyleIdx="0" presStyleCnt="7"/>
      <dgm:spPr/>
    </dgm:pt>
    <dgm:pt modelId="{F22746A8-D68F-4AB2-B5E6-58727F9158F8}" type="pres">
      <dgm:prSet presAssocID="{FF94E39B-8007-4DC8-9F7E-D97B587C813E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F04DC-C660-4CEF-AC65-C01F036F37DA}" type="pres">
      <dgm:prSet presAssocID="{FF94E39B-8007-4DC8-9F7E-D97B587C813E}" presName="negativeSpace" presStyleCnt="0"/>
      <dgm:spPr/>
    </dgm:pt>
    <dgm:pt modelId="{95E4CED8-C181-4000-AD35-7D90B885D5D2}" type="pres">
      <dgm:prSet presAssocID="{FF94E39B-8007-4DC8-9F7E-D97B587C813E}" presName="childText" presStyleLbl="conFgAcc1" presStyleIdx="0" presStyleCnt="7">
        <dgm:presLayoutVars>
          <dgm:bulletEnabled val="1"/>
        </dgm:presLayoutVars>
      </dgm:prSet>
      <dgm:spPr/>
    </dgm:pt>
    <dgm:pt modelId="{00407963-76D8-4008-9BA5-B78907C6C89D}" type="pres">
      <dgm:prSet presAssocID="{4B8088DD-8849-45DC-9430-FE1909590492}" presName="spaceBetweenRectangles" presStyleCnt="0"/>
      <dgm:spPr/>
    </dgm:pt>
    <dgm:pt modelId="{232CFCA0-6543-4379-9807-4FAC1E0D7991}" type="pres">
      <dgm:prSet presAssocID="{809E0E06-7989-4A0D-9580-DDD51E6016A5}" presName="parentLin" presStyleCnt="0"/>
      <dgm:spPr/>
    </dgm:pt>
    <dgm:pt modelId="{D264C483-17B0-4B0E-81BB-523079122751}" type="pres">
      <dgm:prSet presAssocID="{809E0E06-7989-4A0D-9580-DDD51E6016A5}" presName="parentLeftMargin" presStyleLbl="node1" presStyleIdx="0" presStyleCnt="7"/>
      <dgm:spPr/>
    </dgm:pt>
    <dgm:pt modelId="{FF520731-3774-48AD-9344-84864ACD45BD}" type="pres">
      <dgm:prSet presAssocID="{809E0E06-7989-4A0D-9580-DDD51E6016A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ECFF136-26C9-4473-98C0-553FB17EF859}" type="pres">
      <dgm:prSet presAssocID="{809E0E06-7989-4A0D-9580-DDD51E6016A5}" presName="negativeSpace" presStyleCnt="0"/>
      <dgm:spPr/>
    </dgm:pt>
    <dgm:pt modelId="{B0B88038-8445-40D0-BF1C-0C041C69261F}" type="pres">
      <dgm:prSet presAssocID="{809E0E06-7989-4A0D-9580-DDD51E6016A5}" presName="childText" presStyleLbl="conFgAcc1" presStyleIdx="1" presStyleCnt="7">
        <dgm:presLayoutVars>
          <dgm:bulletEnabled val="1"/>
        </dgm:presLayoutVars>
      </dgm:prSet>
      <dgm:spPr/>
    </dgm:pt>
    <dgm:pt modelId="{22BD3F8F-3A97-4B6E-A41D-3F0F8580901E}" type="pres">
      <dgm:prSet presAssocID="{DC226C11-C7B4-40D1-9F24-F85AAF7D3768}" presName="spaceBetweenRectangles" presStyleCnt="0"/>
      <dgm:spPr/>
    </dgm:pt>
    <dgm:pt modelId="{0C703EA9-7A46-4BB6-AE8A-96D7FB8B7210}" type="pres">
      <dgm:prSet presAssocID="{943A2804-0140-4DC2-A663-8D6E24396AB8}" presName="parentLin" presStyleCnt="0"/>
      <dgm:spPr/>
    </dgm:pt>
    <dgm:pt modelId="{84452D4E-AC43-4692-AD6E-06595C27D283}" type="pres">
      <dgm:prSet presAssocID="{943A2804-0140-4DC2-A663-8D6E24396AB8}" presName="parentLeftMargin" presStyleLbl="node1" presStyleIdx="1" presStyleCnt="7"/>
      <dgm:spPr/>
    </dgm:pt>
    <dgm:pt modelId="{1A855E27-DA69-40B7-9DD5-19156EC0FC68}" type="pres">
      <dgm:prSet presAssocID="{943A2804-0140-4DC2-A663-8D6E24396AB8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97C1F4-9CCE-46C8-A2D6-BA461BA06C1E}" type="pres">
      <dgm:prSet presAssocID="{943A2804-0140-4DC2-A663-8D6E24396AB8}" presName="negativeSpace" presStyleCnt="0"/>
      <dgm:spPr/>
    </dgm:pt>
    <dgm:pt modelId="{7DBC74D6-BE95-4F8C-B75E-E49A3E12ACF8}" type="pres">
      <dgm:prSet presAssocID="{943A2804-0140-4DC2-A663-8D6E24396AB8}" presName="childText" presStyleLbl="conFgAcc1" presStyleIdx="2" presStyleCnt="7">
        <dgm:presLayoutVars>
          <dgm:bulletEnabled val="1"/>
        </dgm:presLayoutVars>
      </dgm:prSet>
      <dgm:spPr/>
    </dgm:pt>
    <dgm:pt modelId="{6350DFC0-104F-4FCB-AC62-CD834AB8CC77}" type="pres">
      <dgm:prSet presAssocID="{266BBF1E-CAA6-4995-98D5-4AAFE6A8C02E}" presName="spaceBetweenRectangles" presStyleCnt="0"/>
      <dgm:spPr/>
    </dgm:pt>
    <dgm:pt modelId="{D82B3FEC-3676-4981-BBEC-435C562F223A}" type="pres">
      <dgm:prSet presAssocID="{52F9A9C9-B13D-4589-9D34-5D8FAAF924A3}" presName="parentLin" presStyleCnt="0"/>
      <dgm:spPr/>
    </dgm:pt>
    <dgm:pt modelId="{823D9297-7F5E-439C-B6EE-466271EA4A47}" type="pres">
      <dgm:prSet presAssocID="{52F9A9C9-B13D-4589-9D34-5D8FAAF924A3}" presName="parentLeftMargin" presStyleLbl="node1" presStyleIdx="2" presStyleCnt="7"/>
      <dgm:spPr/>
    </dgm:pt>
    <dgm:pt modelId="{6256E158-0454-493D-BAAE-DB5712A40D56}" type="pres">
      <dgm:prSet presAssocID="{52F9A9C9-B13D-4589-9D34-5D8FAAF924A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6166295-32E8-4440-A7E8-F3D4D3981CE6}" type="pres">
      <dgm:prSet presAssocID="{52F9A9C9-B13D-4589-9D34-5D8FAAF924A3}" presName="negativeSpace" presStyleCnt="0"/>
      <dgm:spPr/>
    </dgm:pt>
    <dgm:pt modelId="{5D85BC15-668F-42BB-940C-2E30409CCDE5}" type="pres">
      <dgm:prSet presAssocID="{52F9A9C9-B13D-4589-9D34-5D8FAAF924A3}" presName="childText" presStyleLbl="conFgAcc1" presStyleIdx="3" presStyleCnt="7">
        <dgm:presLayoutVars>
          <dgm:bulletEnabled val="1"/>
        </dgm:presLayoutVars>
      </dgm:prSet>
      <dgm:spPr/>
    </dgm:pt>
    <dgm:pt modelId="{F305B247-0A15-4B3E-83BD-7A1F22E67EC0}" type="pres">
      <dgm:prSet presAssocID="{52DA0E95-3DF7-4CB3-B0A6-01861CC9DD88}" presName="spaceBetweenRectangles" presStyleCnt="0"/>
      <dgm:spPr/>
    </dgm:pt>
    <dgm:pt modelId="{8A539BA2-37EE-42DF-B97F-9F78E5F85D0F}" type="pres">
      <dgm:prSet presAssocID="{7D12C432-EAF3-4AB9-9DCE-802FB15629FE}" presName="parentLin" presStyleCnt="0"/>
      <dgm:spPr/>
    </dgm:pt>
    <dgm:pt modelId="{1D50A6C8-C56D-4D1D-BA41-B9E8C5C6B576}" type="pres">
      <dgm:prSet presAssocID="{7D12C432-EAF3-4AB9-9DCE-802FB15629FE}" presName="parentLeftMargin" presStyleLbl="node1" presStyleIdx="3" presStyleCnt="7"/>
      <dgm:spPr/>
    </dgm:pt>
    <dgm:pt modelId="{E1D6FC99-82FD-46D6-AE70-01F9635D3DF9}" type="pres">
      <dgm:prSet presAssocID="{7D12C432-EAF3-4AB9-9DCE-802FB15629F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9DC189A-EEC9-4716-B1CF-72B6FF94686D}" type="pres">
      <dgm:prSet presAssocID="{7D12C432-EAF3-4AB9-9DCE-802FB15629FE}" presName="negativeSpace" presStyleCnt="0"/>
      <dgm:spPr/>
    </dgm:pt>
    <dgm:pt modelId="{89C53236-A8DB-4B6A-BE22-0DACCE4D0677}" type="pres">
      <dgm:prSet presAssocID="{7D12C432-EAF3-4AB9-9DCE-802FB15629FE}" presName="childText" presStyleLbl="conFgAcc1" presStyleIdx="4" presStyleCnt="7">
        <dgm:presLayoutVars>
          <dgm:bulletEnabled val="1"/>
        </dgm:presLayoutVars>
      </dgm:prSet>
      <dgm:spPr/>
    </dgm:pt>
    <dgm:pt modelId="{7936C62D-2AD9-4AF5-96E0-6BCF55362EA2}" type="pres">
      <dgm:prSet presAssocID="{AB9B4E80-41B3-4A99-A25E-11D199074919}" presName="spaceBetweenRectangles" presStyleCnt="0"/>
      <dgm:spPr/>
    </dgm:pt>
    <dgm:pt modelId="{5CD61C41-F2AB-4EFB-963D-5D6DFDBA7F02}" type="pres">
      <dgm:prSet presAssocID="{BAB631D7-41BD-48A6-ADCA-C78F98C21D6E}" presName="parentLin" presStyleCnt="0"/>
      <dgm:spPr/>
    </dgm:pt>
    <dgm:pt modelId="{F2626356-A3B3-41F7-BD4B-76AC8291E5D3}" type="pres">
      <dgm:prSet presAssocID="{BAB631D7-41BD-48A6-ADCA-C78F98C21D6E}" presName="parentLeftMargin" presStyleLbl="node1" presStyleIdx="4" presStyleCnt="7"/>
      <dgm:spPr/>
    </dgm:pt>
    <dgm:pt modelId="{B787630D-198E-42DA-947D-97BF4CC18735}" type="pres">
      <dgm:prSet presAssocID="{BAB631D7-41BD-48A6-ADCA-C78F98C21D6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AAF044F-050C-4D61-B2EA-D0F3900DF26C}" type="pres">
      <dgm:prSet presAssocID="{BAB631D7-41BD-48A6-ADCA-C78F98C21D6E}" presName="negativeSpace" presStyleCnt="0"/>
      <dgm:spPr/>
    </dgm:pt>
    <dgm:pt modelId="{4A15EE8B-F0B0-4A99-BDB9-D5EC06DA64A1}" type="pres">
      <dgm:prSet presAssocID="{BAB631D7-41BD-48A6-ADCA-C78F98C21D6E}" presName="childText" presStyleLbl="conFgAcc1" presStyleIdx="5" presStyleCnt="7">
        <dgm:presLayoutVars>
          <dgm:bulletEnabled val="1"/>
        </dgm:presLayoutVars>
      </dgm:prSet>
      <dgm:spPr/>
    </dgm:pt>
    <dgm:pt modelId="{12FD3CE0-A207-4A6A-86A6-10A758CAA19D}" type="pres">
      <dgm:prSet presAssocID="{644B4C20-07D5-43BB-BB79-E1A68A2A7996}" presName="spaceBetweenRectangles" presStyleCnt="0"/>
      <dgm:spPr/>
    </dgm:pt>
    <dgm:pt modelId="{2ED3C2A8-B5B6-46AC-9CAA-9ED17B762045}" type="pres">
      <dgm:prSet presAssocID="{59D440D3-C479-416B-A8EC-AA983AC97D9A}" presName="parentLin" presStyleCnt="0"/>
      <dgm:spPr/>
    </dgm:pt>
    <dgm:pt modelId="{00142338-D3A3-437F-BC05-5153745A26AB}" type="pres">
      <dgm:prSet presAssocID="{59D440D3-C479-416B-A8EC-AA983AC97D9A}" presName="parentLeftMargin" presStyleLbl="node1" presStyleIdx="5" presStyleCnt="7"/>
      <dgm:spPr/>
    </dgm:pt>
    <dgm:pt modelId="{0280B03F-C86F-47A6-BFB3-4CAF2EE91297}" type="pres">
      <dgm:prSet presAssocID="{59D440D3-C479-416B-A8EC-AA983AC97D9A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16266566-13CB-410F-A733-58A5E9788328}" type="pres">
      <dgm:prSet presAssocID="{59D440D3-C479-416B-A8EC-AA983AC97D9A}" presName="negativeSpace" presStyleCnt="0"/>
      <dgm:spPr/>
    </dgm:pt>
    <dgm:pt modelId="{279B65F6-DA32-4BD4-9ADA-0DA8658BD0C7}" type="pres">
      <dgm:prSet presAssocID="{59D440D3-C479-416B-A8EC-AA983AC97D9A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94529197-1F14-4F27-937D-CDD49BBADE6D}" type="presOf" srcId="{943A2804-0140-4DC2-A663-8D6E24396AB8}" destId="{1A855E27-DA69-40B7-9DD5-19156EC0FC68}" srcOrd="1" destOrd="0" presId="urn:microsoft.com/office/officeart/2005/8/layout/list1"/>
    <dgm:cxn modelId="{06CFD168-1D79-4AA1-9EAC-FCC2AF0B1889}" type="presOf" srcId="{52F9A9C9-B13D-4589-9D34-5D8FAAF924A3}" destId="{6256E158-0454-493D-BAAE-DB5712A40D56}" srcOrd="1" destOrd="0" presId="urn:microsoft.com/office/officeart/2005/8/layout/list1"/>
    <dgm:cxn modelId="{CEF8A28B-429C-4381-BFE6-62D7DE20FBE3}" srcId="{4411D9CA-4918-4416-8F7F-49903637550E}" destId="{7D12C432-EAF3-4AB9-9DCE-802FB15629FE}" srcOrd="4" destOrd="0" parTransId="{E9B80FFF-C506-4C6B-B6CC-FAD666EDB688}" sibTransId="{AB9B4E80-41B3-4A99-A25E-11D199074919}"/>
    <dgm:cxn modelId="{292ED3E4-1B75-4213-8F5B-68F02B081E6F}" type="presOf" srcId="{809E0E06-7989-4A0D-9580-DDD51E6016A5}" destId="{FF520731-3774-48AD-9344-84864ACD45BD}" srcOrd="1" destOrd="0" presId="urn:microsoft.com/office/officeart/2005/8/layout/list1"/>
    <dgm:cxn modelId="{1065E89C-F70D-4D75-A9C0-97BFBFD5414F}" type="presOf" srcId="{FF94E39B-8007-4DC8-9F7E-D97B587C813E}" destId="{F22746A8-D68F-4AB2-B5E6-58727F9158F8}" srcOrd="1" destOrd="0" presId="urn:microsoft.com/office/officeart/2005/8/layout/list1"/>
    <dgm:cxn modelId="{6A4F8067-7A93-4E2C-AB85-3B630D96C576}" srcId="{4411D9CA-4918-4416-8F7F-49903637550E}" destId="{FF94E39B-8007-4DC8-9F7E-D97B587C813E}" srcOrd="0" destOrd="0" parTransId="{B2E2EEB1-1787-4265-84D4-C5E678CBB6CE}" sibTransId="{4B8088DD-8849-45DC-9430-FE1909590492}"/>
    <dgm:cxn modelId="{5B6E5C80-0934-4D77-8359-365562424CBF}" type="presOf" srcId="{52F9A9C9-B13D-4589-9D34-5D8FAAF924A3}" destId="{823D9297-7F5E-439C-B6EE-466271EA4A47}" srcOrd="0" destOrd="0" presId="urn:microsoft.com/office/officeart/2005/8/layout/list1"/>
    <dgm:cxn modelId="{526812CC-ADA2-4645-B388-ABF60BBFCBAE}" type="presOf" srcId="{BAB631D7-41BD-48A6-ADCA-C78F98C21D6E}" destId="{F2626356-A3B3-41F7-BD4B-76AC8291E5D3}" srcOrd="0" destOrd="0" presId="urn:microsoft.com/office/officeart/2005/8/layout/list1"/>
    <dgm:cxn modelId="{19B7F9F5-06CA-49B3-A850-8D5BAB6324D6}" type="presOf" srcId="{7D12C432-EAF3-4AB9-9DCE-802FB15629FE}" destId="{1D50A6C8-C56D-4D1D-BA41-B9E8C5C6B576}" srcOrd="0" destOrd="0" presId="urn:microsoft.com/office/officeart/2005/8/layout/list1"/>
    <dgm:cxn modelId="{3022C0B5-8BA3-4AF7-A891-AB4368D28F15}" srcId="{4411D9CA-4918-4416-8F7F-49903637550E}" destId="{809E0E06-7989-4A0D-9580-DDD51E6016A5}" srcOrd="1" destOrd="0" parTransId="{BA4A5397-3BB2-4110-B13C-FB8C510528C0}" sibTransId="{DC226C11-C7B4-40D1-9F24-F85AAF7D3768}"/>
    <dgm:cxn modelId="{77CC97DC-748D-43B3-BAE3-59FF81EDB1CA}" srcId="{4411D9CA-4918-4416-8F7F-49903637550E}" destId="{59D440D3-C479-416B-A8EC-AA983AC97D9A}" srcOrd="6" destOrd="0" parTransId="{3DEFDF56-DD61-4255-92A7-4F6F805E9EF3}" sibTransId="{D7787931-B9E9-4222-B5F7-D1A1F5A649B7}"/>
    <dgm:cxn modelId="{6046582B-489C-4A46-AEA1-6F33E9021402}" type="presOf" srcId="{59D440D3-C479-416B-A8EC-AA983AC97D9A}" destId="{00142338-D3A3-437F-BC05-5153745A26AB}" srcOrd="0" destOrd="0" presId="urn:microsoft.com/office/officeart/2005/8/layout/list1"/>
    <dgm:cxn modelId="{4078E710-C730-426C-96C7-975FC690DDF2}" type="presOf" srcId="{943A2804-0140-4DC2-A663-8D6E24396AB8}" destId="{84452D4E-AC43-4692-AD6E-06595C27D283}" srcOrd="0" destOrd="0" presId="urn:microsoft.com/office/officeart/2005/8/layout/list1"/>
    <dgm:cxn modelId="{C50C97FC-9E31-437C-A908-AC7E00FD8EB5}" type="presOf" srcId="{4411D9CA-4918-4416-8F7F-49903637550E}" destId="{D0185007-E941-4C7E-B5EC-EB3FE44FAB2B}" srcOrd="0" destOrd="0" presId="urn:microsoft.com/office/officeart/2005/8/layout/list1"/>
    <dgm:cxn modelId="{640E7B8F-8038-421D-BDA1-972322559588}" type="presOf" srcId="{809E0E06-7989-4A0D-9580-DDD51E6016A5}" destId="{D264C483-17B0-4B0E-81BB-523079122751}" srcOrd="0" destOrd="0" presId="urn:microsoft.com/office/officeart/2005/8/layout/list1"/>
    <dgm:cxn modelId="{44A22525-40D5-4D03-9D88-DD4045C2376D}" type="presOf" srcId="{FF94E39B-8007-4DC8-9F7E-D97B587C813E}" destId="{0AEF7A17-3966-4488-B724-ABDF1E2F31E1}" srcOrd="0" destOrd="0" presId="urn:microsoft.com/office/officeart/2005/8/layout/list1"/>
    <dgm:cxn modelId="{9790010C-300E-4B60-9E44-95CB1CBA7057}" type="presOf" srcId="{BAB631D7-41BD-48A6-ADCA-C78F98C21D6E}" destId="{B787630D-198E-42DA-947D-97BF4CC18735}" srcOrd="1" destOrd="0" presId="urn:microsoft.com/office/officeart/2005/8/layout/list1"/>
    <dgm:cxn modelId="{42484821-2FD0-4ED3-924D-5E187CD57751}" srcId="{4411D9CA-4918-4416-8F7F-49903637550E}" destId="{943A2804-0140-4DC2-A663-8D6E24396AB8}" srcOrd="2" destOrd="0" parTransId="{E7088D70-EC32-47A6-AD77-25204085CFDA}" sibTransId="{266BBF1E-CAA6-4995-98D5-4AAFE6A8C02E}"/>
    <dgm:cxn modelId="{E02B7916-4C84-4492-A924-CD306851BDE7}" srcId="{4411D9CA-4918-4416-8F7F-49903637550E}" destId="{52F9A9C9-B13D-4589-9D34-5D8FAAF924A3}" srcOrd="3" destOrd="0" parTransId="{DABF134A-53C8-470B-8C3D-4E6140CDCCBD}" sibTransId="{52DA0E95-3DF7-4CB3-B0A6-01861CC9DD88}"/>
    <dgm:cxn modelId="{EC68765C-7E4B-4ACF-AC65-2504EDE02A60}" type="presOf" srcId="{7D12C432-EAF3-4AB9-9DCE-802FB15629FE}" destId="{E1D6FC99-82FD-46D6-AE70-01F9635D3DF9}" srcOrd="1" destOrd="0" presId="urn:microsoft.com/office/officeart/2005/8/layout/list1"/>
    <dgm:cxn modelId="{1E9C2EAE-B42D-400D-AA8C-0F0B9C8F8617}" type="presOf" srcId="{59D440D3-C479-416B-A8EC-AA983AC97D9A}" destId="{0280B03F-C86F-47A6-BFB3-4CAF2EE91297}" srcOrd="1" destOrd="0" presId="urn:microsoft.com/office/officeart/2005/8/layout/list1"/>
    <dgm:cxn modelId="{7E830D1C-64A3-40A5-A03C-96F4D549147C}" srcId="{4411D9CA-4918-4416-8F7F-49903637550E}" destId="{BAB631D7-41BD-48A6-ADCA-C78F98C21D6E}" srcOrd="5" destOrd="0" parTransId="{D0875678-94B1-4333-882E-A41E55306908}" sibTransId="{644B4C20-07D5-43BB-BB79-E1A68A2A7996}"/>
    <dgm:cxn modelId="{523599C5-D527-4ED8-9392-9D6C23B9D0AC}" type="presParOf" srcId="{D0185007-E941-4C7E-B5EC-EB3FE44FAB2B}" destId="{E46D270F-2608-4C5C-9032-C7E636AA1A9F}" srcOrd="0" destOrd="0" presId="urn:microsoft.com/office/officeart/2005/8/layout/list1"/>
    <dgm:cxn modelId="{BE73F7CF-8A4C-44BE-B186-332F3099FF91}" type="presParOf" srcId="{E46D270F-2608-4C5C-9032-C7E636AA1A9F}" destId="{0AEF7A17-3966-4488-B724-ABDF1E2F31E1}" srcOrd="0" destOrd="0" presId="urn:microsoft.com/office/officeart/2005/8/layout/list1"/>
    <dgm:cxn modelId="{474207A7-DBE7-40D4-98F4-6D193D6AD5D0}" type="presParOf" srcId="{E46D270F-2608-4C5C-9032-C7E636AA1A9F}" destId="{F22746A8-D68F-4AB2-B5E6-58727F9158F8}" srcOrd="1" destOrd="0" presId="urn:microsoft.com/office/officeart/2005/8/layout/list1"/>
    <dgm:cxn modelId="{081568F3-4AC5-4252-BFC2-08569AFA3FD1}" type="presParOf" srcId="{D0185007-E941-4C7E-B5EC-EB3FE44FAB2B}" destId="{286F04DC-C660-4CEF-AC65-C01F036F37DA}" srcOrd="1" destOrd="0" presId="urn:microsoft.com/office/officeart/2005/8/layout/list1"/>
    <dgm:cxn modelId="{A73E6962-9AF2-41BF-910A-62507B8FF7A9}" type="presParOf" srcId="{D0185007-E941-4C7E-B5EC-EB3FE44FAB2B}" destId="{95E4CED8-C181-4000-AD35-7D90B885D5D2}" srcOrd="2" destOrd="0" presId="urn:microsoft.com/office/officeart/2005/8/layout/list1"/>
    <dgm:cxn modelId="{9577DDE1-C272-403F-A98B-24A0203D6E52}" type="presParOf" srcId="{D0185007-E941-4C7E-B5EC-EB3FE44FAB2B}" destId="{00407963-76D8-4008-9BA5-B78907C6C89D}" srcOrd="3" destOrd="0" presId="urn:microsoft.com/office/officeart/2005/8/layout/list1"/>
    <dgm:cxn modelId="{BC93282C-1F7B-46FA-9C51-D5F6B06DD00D}" type="presParOf" srcId="{D0185007-E941-4C7E-B5EC-EB3FE44FAB2B}" destId="{232CFCA0-6543-4379-9807-4FAC1E0D7991}" srcOrd="4" destOrd="0" presId="urn:microsoft.com/office/officeart/2005/8/layout/list1"/>
    <dgm:cxn modelId="{297614AB-0B04-48FC-8B5B-339CDF46DFB5}" type="presParOf" srcId="{232CFCA0-6543-4379-9807-4FAC1E0D7991}" destId="{D264C483-17B0-4B0E-81BB-523079122751}" srcOrd="0" destOrd="0" presId="urn:microsoft.com/office/officeart/2005/8/layout/list1"/>
    <dgm:cxn modelId="{03D26D00-C673-4F40-B5F4-63687DC54840}" type="presParOf" srcId="{232CFCA0-6543-4379-9807-4FAC1E0D7991}" destId="{FF520731-3774-48AD-9344-84864ACD45BD}" srcOrd="1" destOrd="0" presId="urn:microsoft.com/office/officeart/2005/8/layout/list1"/>
    <dgm:cxn modelId="{99ED235B-CA12-47A0-8579-CBF389E024C7}" type="presParOf" srcId="{D0185007-E941-4C7E-B5EC-EB3FE44FAB2B}" destId="{3ECFF136-26C9-4473-98C0-553FB17EF859}" srcOrd="5" destOrd="0" presId="urn:microsoft.com/office/officeart/2005/8/layout/list1"/>
    <dgm:cxn modelId="{76AC2637-7262-49C2-B6CE-BED1B2A3212A}" type="presParOf" srcId="{D0185007-E941-4C7E-B5EC-EB3FE44FAB2B}" destId="{B0B88038-8445-40D0-BF1C-0C041C69261F}" srcOrd="6" destOrd="0" presId="urn:microsoft.com/office/officeart/2005/8/layout/list1"/>
    <dgm:cxn modelId="{1D4BC5AB-D90E-493D-B20F-BA66DE8FFBB7}" type="presParOf" srcId="{D0185007-E941-4C7E-B5EC-EB3FE44FAB2B}" destId="{22BD3F8F-3A97-4B6E-A41D-3F0F8580901E}" srcOrd="7" destOrd="0" presId="urn:microsoft.com/office/officeart/2005/8/layout/list1"/>
    <dgm:cxn modelId="{F16A82E8-15F8-4A38-87A3-9C80D65F5E3A}" type="presParOf" srcId="{D0185007-E941-4C7E-B5EC-EB3FE44FAB2B}" destId="{0C703EA9-7A46-4BB6-AE8A-96D7FB8B7210}" srcOrd="8" destOrd="0" presId="urn:microsoft.com/office/officeart/2005/8/layout/list1"/>
    <dgm:cxn modelId="{2C2E9DB0-B73B-4532-8B3F-50980193A79C}" type="presParOf" srcId="{0C703EA9-7A46-4BB6-AE8A-96D7FB8B7210}" destId="{84452D4E-AC43-4692-AD6E-06595C27D283}" srcOrd="0" destOrd="0" presId="urn:microsoft.com/office/officeart/2005/8/layout/list1"/>
    <dgm:cxn modelId="{E406547A-264B-4E1D-9799-5F037C1A0F46}" type="presParOf" srcId="{0C703EA9-7A46-4BB6-AE8A-96D7FB8B7210}" destId="{1A855E27-DA69-40B7-9DD5-19156EC0FC68}" srcOrd="1" destOrd="0" presId="urn:microsoft.com/office/officeart/2005/8/layout/list1"/>
    <dgm:cxn modelId="{01549F70-9CAD-4836-9B05-A87B7772E908}" type="presParOf" srcId="{D0185007-E941-4C7E-B5EC-EB3FE44FAB2B}" destId="{4797C1F4-9CCE-46C8-A2D6-BA461BA06C1E}" srcOrd="9" destOrd="0" presId="urn:microsoft.com/office/officeart/2005/8/layout/list1"/>
    <dgm:cxn modelId="{5DADD6A3-F209-47B7-9383-F96076B4B46B}" type="presParOf" srcId="{D0185007-E941-4C7E-B5EC-EB3FE44FAB2B}" destId="{7DBC74D6-BE95-4F8C-B75E-E49A3E12ACF8}" srcOrd="10" destOrd="0" presId="urn:microsoft.com/office/officeart/2005/8/layout/list1"/>
    <dgm:cxn modelId="{DA35B983-2C71-4893-9122-EAD6FF75FFEC}" type="presParOf" srcId="{D0185007-E941-4C7E-B5EC-EB3FE44FAB2B}" destId="{6350DFC0-104F-4FCB-AC62-CD834AB8CC77}" srcOrd="11" destOrd="0" presId="urn:microsoft.com/office/officeart/2005/8/layout/list1"/>
    <dgm:cxn modelId="{22BF9C1C-EC1F-48B7-ADC5-90E24F98F051}" type="presParOf" srcId="{D0185007-E941-4C7E-B5EC-EB3FE44FAB2B}" destId="{D82B3FEC-3676-4981-BBEC-435C562F223A}" srcOrd="12" destOrd="0" presId="urn:microsoft.com/office/officeart/2005/8/layout/list1"/>
    <dgm:cxn modelId="{6F63C07D-F1C4-4370-943D-E40088A56DA2}" type="presParOf" srcId="{D82B3FEC-3676-4981-BBEC-435C562F223A}" destId="{823D9297-7F5E-439C-B6EE-466271EA4A47}" srcOrd="0" destOrd="0" presId="urn:microsoft.com/office/officeart/2005/8/layout/list1"/>
    <dgm:cxn modelId="{F9FF143D-12D2-44E8-9F70-E558C14A4514}" type="presParOf" srcId="{D82B3FEC-3676-4981-BBEC-435C562F223A}" destId="{6256E158-0454-493D-BAAE-DB5712A40D56}" srcOrd="1" destOrd="0" presId="urn:microsoft.com/office/officeart/2005/8/layout/list1"/>
    <dgm:cxn modelId="{252C4D7F-C26B-4B58-863A-BF71A2DF777D}" type="presParOf" srcId="{D0185007-E941-4C7E-B5EC-EB3FE44FAB2B}" destId="{C6166295-32E8-4440-A7E8-F3D4D3981CE6}" srcOrd="13" destOrd="0" presId="urn:microsoft.com/office/officeart/2005/8/layout/list1"/>
    <dgm:cxn modelId="{50B676B0-ECF5-4EA9-AAB3-0FE01450A06F}" type="presParOf" srcId="{D0185007-E941-4C7E-B5EC-EB3FE44FAB2B}" destId="{5D85BC15-668F-42BB-940C-2E30409CCDE5}" srcOrd="14" destOrd="0" presId="urn:microsoft.com/office/officeart/2005/8/layout/list1"/>
    <dgm:cxn modelId="{6F15EAC8-A578-47EA-A050-40107E795945}" type="presParOf" srcId="{D0185007-E941-4C7E-B5EC-EB3FE44FAB2B}" destId="{F305B247-0A15-4B3E-83BD-7A1F22E67EC0}" srcOrd="15" destOrd="0" presId="urn:microsoft.com/office/officeart/2005/8/layout/list1"/>
    <dgm:cxn modelId="{AA7ADD23-4EB5-4BE6-97D2-A3F68CD15C01}" type="presParOf" srcId="{D0185007-E941-4C7E-B5EC-EB3FE44FAB2B}" destId="{8A539BA2-37EE-42DF-B97F-9F78E5F85D0F}" srcOrd="16" destOrd="0" presId="urn:microsoft.com/office/officeart/2005/8/layout/list1"/>
    <dgm:cxn modelId="{6DD62747-B73A-4E75-A648-710DA2801F6B}" type="presParOf" srcId="{8A539BA2-37EE-42DF-B97F-9F78E5F85D0F}" destId="{1D50A6C8-C56D-4D1D-BA41-B9E8C5C6B576}" srcOrd="0" destOrd="0" presId="urn:microsoft.com/office/officeart/2005/8/layout/list1"/>
    <dgm:cxn modelId="{782DB73E-90A9-4A07-BDE4-79AF9EEC4FD6}" type="presParOf" srcId="{8A539BA2-37EE-42DF-B97F-9F78E5F85D0F}" destId="{E1D6FC99-82FD-46D6-AE70-01F9635D3DF9}" srcOrd="1" destOrd="0" presId="urn:microsoft.com/office/officeart/2005/8/layout/list1"/>
    <dgm:cxn modelId="{C5E6E5F4-DF27-4F4A-B7A2-0C4AD0ACB46B}" type="presParOf" srcId="{D0185007-E941-4C7E-B5EC-EB3FE44FAB2B}" destId="{D9DC189A-EEC9-4716-B1CF-72B6FF94686D}" srcOrd="17" destOrd="0" presId="urn:microsoft.com/office/officeart/2005/8/layout/list1"/>
    <dgm:cxn modelId="{42986CD1-D5E1-41A8-9647-847340CDFBA6}" type="presParOf" srcId="{D0185007-E941-4C7E-B5EC-EB3FE44FAB2B}" destId="{89C53236-A8DB-4B6A-BE22-0DACCE4D0677}" srcOrd="18" destOrd="0" presId="urn:microsoft.com/office/officeart/2005/8/layout/list1"/>
    <dgm:cxn modelId="{1ACBCBAC-ECBD-48F1-B330-C3DDB40AA869}" type="presParOf" srcId="{D0185007-E941-4C7E-B5EC-EB3FE44FAB2B}" destId="{7936C62D-2AD9-4AF5-96E0-6BCF55362EA2}" srcOrd="19" destOrd="0" presId="urn:microsoft.com/office/officeart/2005/8/layout/list1"/>
    <dgm:cxn modelId="{644857A2-3948-47D2-AA9D-A792266CAE23}" type="presParOf" srcId="{D0185007-E941-4C7E-B5EC-EB3FE44FAB2B}" destId="{5CD61C41-F2AB-4EFB-963D-5D6DFDBA7F02}" srcOrd="20" destOrd="0" presId="urn:microsoft.com/office/officeart/2005/8/layout/list1"/>
    <dgm:cxn modelId="{4BA3CB54-0317-4245-9F34-F65CAB7FE7C4}" type="presParOf" srcId="{5CD61C41-F2AB-4EFB-963D-5D6DFDBA7F02}" destId="{F2626356-A3B3-41F7-BD4B-76AC8291E5D3}" srcOrd="0" destOrd="0" presId="urn:microsoft.com/office/officeart/2005/8/layout/list1"/>
    <dgm:cxn modelId="{6C3B6784-53ED-478C-A8AE-28B8C22B1D13}" type="presParOf" srcId="{5CD61C41-F2AB-4EFB-963D-5D6DFDBA7F02}" destId="{B787630D-198E-42DA-947D-97BF4CC18735}" srcOrd="1" destOrd="0" presId="urn:microsoft.com/office/officeart/2005/8/layout/list1"/>
    <dgm:cxn modelId="{9AEF3E3B-1443-4B53-83D0-40BD64BF287B}" type="presParOf" srcId="{D0185007-E941-4C7E-B5EC-EB3FE44FAB2B}" destId="{7AAF044F-050C-4D61-B2EA-D0F3900DF26C}" srcOrd="21" destOrd="0" presId="urn:microsoft.com/office/officeart/2005/8/layout/list1"/>
    <dgm:cxn modelId="{9DD34A30-FE1F-44E7-8EA1-87389F08B908}" type="presParOf" srcId="{D0185007-E941-4C7E-B5EC-EB3FE44FAB2B}" destId="{4A15EE8B-F0B0-4A99-BDB9-D5EC06DA64A1}" srcOrd="22" destOrd="0" presId="urn:microsoft.com/office/officeart/2005/8/layout/list1"/>
    <dgm:cxn modelId="{44438DE4-6C36-4835-9315-ECB7DB538EAA}" type="presParOf" srcId="{D0185007-E941-4C7E-B5EC-EB3FE44FAB2B}" destId="{12FD3CE0-A207-4A6A-86A6-10A758CAA19D}" srcOrd="23" destOrd="0" presId="urn:microsoft.com/office/officeart/2005/8/layout/list1"/>
    <dgm:cxn modelId="{338CD103-2BD2-4051-ADF4-DC935EA33732}" type="presParOf" srcId="{D0185007-E941-4C7E-B5EC-EB3FE44FAB2B}" destId="{2ED3C2A8-B5B6-46AC-9CAA-9ED17B762045}" srcOrd="24" destOrd="0" presId="urn:microsoft.com/office/officeart/2005/8/layout/list1"/>
    <dgm:cxn modelId="{8051F4F2-4B95-4923-9A76-63C7F798C655}" type="presParOf" srcId="{2ED3C2A8-B5B6-46AC-9CAA-9ED17B762045}" destId="{00142338-D3A3-437F-BC05-5153745A26AB}" srcOrd="0" destOrd="0" presId="urn:microsoft.com/office/officeart/2005/8/layout/list1"/>
    <dgm:cxn modelId="{92D53DD3-EA3E-489E-943C-8E5833C400A7}" type="presParOf" srcId="{2ED3C2A8-B5B6-46AC-9CAA-9ED17B762045}" destId="{0280B03F-C86F-47A6-BFB3-4CAF2EE91297}" srcOrd="1" destOrd="0" presId="urn:microsoft.com/office/officeart/2005/8/layout/list1"/>
    <dgm:cxn modelId="{6624C261-AE56-4726-9632-AA3D188D5057}" type="presParOf" srcId="{D0185007-E941-4C7E-B5EC-EB3FE44FAB2B}" destId="{16266566-13CB-410F-A733-58A5E9788328}" srcOrd="25" destOrd="0" presId="urn:microsoft.com/office/officeart/2005/8/layout/list1"/>
    <dgm:cxn modelId="{53225BF6-4B41-4538-AA8A-9B028B958396}" type="presParOf" srcId="{D0185007-E941-4C7E-B5EC-EB3FE44FAB2B}" destId="{279B65F6-DA32-4BD4-9ADA-0DA8658BD0C7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4CED8-C181-4000-AD35-7D90B885D5D2}">
      <dsp:nvSpPr>
        <dsp:cNvPr id="0" name=""/>
        <dsp:cNvSpPr/>
      </dsp:nvSpPr>
      <dsp:spPr>
        <a:xfrm>
          <a:off x="0" y="220499"/>
          <a:ext cx="86868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746A8-D68F-4AB2-B5E6-58727F9158F8}">
      <dsp:nvSpPr>
        <dsp:cNvPr id="0" name=""/>
        <dsp:cNvSpPr/>
      </dsp:nvSpPr>
      <dsp:spPr>
        <a:xfrm>
          <a:off x="434340" y="28619"/>
          <a:ext cx="6080760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Felix Titling" panose="04060505060202020A04" pitchFamily="82" charset="0"/>
            </a:rPr>
            <a:t>Employee ID</a:t>
          </a:r>
          <a:endParaRPr lang="en-US" sz="1800" kern="1200" dirty="0">
            <a:solidFill>
              <a:schemeClr val="tx1"/>
            </a:solidFill>
            <a:latin typeface="Felix Titling" panose="04060505060202020A04" pitchFamily="82" charset="0"/>
          </a:endParaRPr>
        </a:p>
      </dsp:txBody>
      <dsp:txXfrm>
        <a:off x="453074" y="47353"/>
        <a:ext cx="6043292" cy="346292"/>
      </dsp:txXfrm>
    </dsp:sp>
    <dsp:sp modelId="{B0B88038-8445-40D0-BF1C-0C041C69261F}">
      <dsp:nvSpPr>
        <dsp:cNvPr id="0" name=""/>
        <dsp:cNvSpPr/>
      </dsp:nvSpPr>
      <dsp:spPr>
        <a:xfrm>
          <a:off x="0" y="810179"/>
          <a:ext cx="86868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225557"/>
              <a:satOff val="-1705"/>
              <a:lumOff val="-65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20731-3774-48AD-9344-84864ACD45BD}">
      <dsp:nvSpPr>
        <dsp:cNvPr id="0" name=""/>
        <dsp:cNvSpPr/>
      </dsp:nvSpPr>
      <dsp:spPr>
        <a:xfrm>
          <a:off x="434340" y="618299"/>
          <a:ext cx="6080760" cy="383760"/>
        </a:xfrm>
        <a:prstGeom prst="round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Felix Titling" panose="04060505060202020A04" pitchFamily="82" charset="0"/>
            </a:rPr>
            <a:t>First name </a:t>
          </a:r>
          <a:endParaRPr lang="en-US" sz="1800" kern="1200" dirty="0" smtClean="0">
            <a:solidFill>
              <a:schemeClr val="tx1"/>
            </a:solidFill>
            <a:latin typeface="Felix Titling" panose="04060505060202020A04" pitchFamily="82" charset="0"/>
          </a:endParaRPr>
        </a:p>
      </dsp:txBody>
      <dsp:txXfrm>
        <a:off x="453074" y="637033"/>
        <a:ext cx="6043292" cy="346292"/>
      </dsp:txXfrm>
    </dsp:sp>
    <dsp:sp modelId="{7DBC74D6-BE95-4F8C-B75E-E49A3E12ACF8}">
      <dsp:nvSpPr>
        <dsp:cNvPr id="0" name=""/>
        <dsp:cNvSpPr/>
      </dsp:nvSpPr>
      <dsp:spPr>
        <a:xfrm>
          <a:off x="0" y="1399860"/>
          <a:ext cx="86868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55E27-DA69-40B7-9DD5-19156EC0FC68}">
      <dsp:nvSpPr>
        <dsp:cNvPr id="0" name=""/>
        <dsp:cNvSpPr/>
      </dsp:nvSpPr>
      <dsp:spPr>
        <a:xfrm>
          <a:off x="434340" y="1207980"/>
          <a:ext cx="6080760" cy="38376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Felix Titling" panose="04060505060202020A04" pitchFamily="82" charset="0"/>
            </a:rPr>
            <a:t>Last name</a:t>
          </a:r>
          <a:endParaRPr lang="en-US" sz="1800" kern="1200" dirty="0">
            <a:solidFill>
              <a:schemeClr val="tx1"/>
            </a:solidFill>
            <a:latin typeface="Felix Titling" panose="04060505060202020A04" pitchFamily="82" charset="0"/>
          </a:endParaRPr>
        </a:p>
      </dsp:txBody>
      <dsp:txXfrm>
        <a:off x="453074" y="1226714"/>
        <a:ext cx="6043292" cy="346292"/>
      </dsp:txXfrm>
    </dsp:sp>
    <dsp:sp modelId="{5D85BC15-668F-42BB-940C-2E30409CCDE5}">
      <dsp:nvSpPr>
        <dsp:cNvPr id="0" name=""/>
        <dsp:cNvSpPr/>
      </dsp:nvSpPr>
      <dsp:spPr>
        <a:xfrm>
          <a:off x="0" y="1989540"/>
          <a:ext cx="86868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6E158-0454-493D-BAAE-DB5712A40D56}">
      <dsp:nvSpPr>
        <dsp:cNvPr id="0" name=""/>
        <dsp:cNvSpPr/>
      </dsp:nvSpPr>
      <dsp:spPr>
        <a:xfrm>
          <a:off x="434340" y="1797660"/>
          <a:ext cx="6080760" cy="38376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Felix Titling" panose="04060505060202020A04" pitchFamily="82" charset="0"/>
            </a:rPr>
            <a:t>Business unit</a:t>
          </a:r>
          <a:endParaRPr lang="en-US" sz="1800" kern="1200" dirty="0" smtClean="0">
            <a:solidFill>
              <a:schemeClr val="tx1"/>
            </a:solidFill>
            <a:latin typeface="Felix Titling" panose="04060505060202020A04" pitchFamily="82" charset="0"/>
          </a:endParaRPr>
        </a:p>
      </dsp:txBody>
      <dsp:txXfrm>
        <a:off x="453074" y="1816394"/>
        <a:ext cx="6043292" cy="346292"/>
      </dsp:txXfrm>
    </dsp:sp>
    <dsp:sp modelId="{89C53236-A8DB-4B6A-BE22-0DACCE4D0677}">
      <dsp:nvSpPr>
        <dsp:cNvPr id="0" name=""/>
        <dsp:cNvSpPr/>
      </dsp:nvSpPr>
      <dsp:spPr>
        <a:xfrm>
          <a:off x="0" y="2579220"/>
          <a:ext cx="86868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6FC99-82FD-46D6-AE70-01F9635D3DF9}">
      <dsp:nvSpPr>
        <dsp:cNvPr id="0" name=""/>
        <dsp:cNvSpPr/>
      </dsp:nvSpPr>
      <dsp:spPr>
        <a:xfrm>
          <a:off x="434340" y="2387340"/>
          <a:ext cx="6080760" cy="38376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Felix Titling" panose="04060505060202020A04" pitchFamily="82" charset="0"/>
            </a:rPr>
            <a:t>Employee status</a:t>
          </a:r>
          <a:endParaRPr lang="en-US" sz="1800" kern="1200" dirty="0" smtClean="0">
            <a:solidFill>
              <a:schemeClr val="tx1"/>
            </a:solidFill>
            <a:latin typeface="Felix Titling" panose="04060505060202020A04" pitchFamily="82" charset="0"/>
          </a:endParaRPr>
        </a:p>
      </dsp:txBody>
      <dsp:txXfrm>
        <a:off x="453074" y="2406074"/>
        <a:ext cx="6043292" cy="346292"/>
      </dsp:txXfrm>
    </dsp:sp>
    <dsp:sp modelId="{4A15EE8B-F0B0-4A99-BDB9-D5EC06DA64A1}">
      <dsp:nvSpPr>
        <dsp:cNvPr id="0" name=""/>
        <dsp:cNvSpPr/>
      </dsp:nvSpPr>
      <dsp:spPr>
        <a:xfrm>
          <a:off x="0" y="3168900"/>
          <a:ext cx="86868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127787"/>
              <a:satOff val="-8523"/>
              <a:lumOff val="-326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7630D-198E-42DA-947D-97BF4CC18735}">
      <dsp:nvSpPr>
        <dsp:cNvPr id="0" name=""/>
        <dsp:cNvSpPr/>
      </dsp:nvSpPr>
      <dsp:spPr>
        <a:xfrm>
          <a:off x="434340" y="2977020"/>
          <a:ext cx="6080760" cy="383760"/>
        </a:xfrm>
        <a:prstGeom prst="round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Felix Titling" panose="04060505060202020A04" pitchFamily="82" charset="0"/>
            </a:rPr>
            <a:t>Employee type</a:t>
          </a:r>
          <a:endParaRPr lang="en-US" sz="1800" kern="1200" dirty="0" smtClean="0">
            <a:solidFill>
              <a:schemeClr val="tx1"/>
            </a:solidFill>
            <a:latin typeface="Felix Titling" panose="04060505060202020A04" pitchFamily="82" charset="0"/>
          </a:endParaRPr>
        </a:p>
      </dsp:txBody>
      <dsp:txXfrm>
        <a:off x="453074" y="2995754"/>
        <a:ext cx="6043292" cy="346292"/>
      </dsp:txXfrm>
    </dsp:sp>
    <dsp:sp modelId="{279B65F6-DA32-4BD4-9ADA-0DA8658BD0C7}">
      <dsp:nvSpPr>
        <dsp:cNvPr id="0" name=""/>
        <dsp:cNvSpPr/>
      </dsp:nvSpPr>
      <dsp:spPr>
        <a:xfrm>
          <a:off x="0" y="3758580"/>
          <a:ext cx="86868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0B03F-C86F-47A6-BFB3-4CAF2EE91297}">
      <dsp:nvSpPr>
        <dsp:cNvPr id="0" name=""/>
        <dsp:cNvSpPr/>
      </dsp:nvSpPr>
      <dsp:spPr>
        <a:xfrm>
          <a:off x="434340" y="3566700"/>
          <a:ext cx="6080760" cy="38376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838" tIns="0" rIns="229838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solidFill>
                <a:schemeClr val="tx1"/>
              </a:solidFill>
              <a:latin typeface="Felix Titling" panose="04060505060202020A04" pitchFamily="82" charset="0"/>
            </a:rPr>
            <a:t>Employee classification </a:t>
          </a:r>
          <a:endParaRPr lang="en-IN" sz="1800" kern="1200" dirty="0">
            <a:solidFill>
              <a:schemeClr val="tx1"/>
            </a:solidFill>
            <a:latin typeface="Felix Titling" panose="04060505060202020A04" pitchFamily="82" charset="0"/>
          </a:endParaRPr>
        </a:p>
      </dsp:txBody>
      <dsp:txXfrm>
        <a:off x="453074" y="3585434"/>
        <a:ext cx="604329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0.1358</cdr:x>
      <cdr:y>0</cdr:y>
    </cdr:from>
    <cdr:to>
      <cdr:x>0.913</cdr:x>
      <cdr:y>0.14286</cdr:y>
    </cdr:to>
    <cdr:pic>
      <cdr:nvPicPr>
        <cdr:cNvPr id="3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38200" y="-1676400"/>
          <a:ext cx="4797034" cy="598727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6746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7138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9201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1040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6895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0142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173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5104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5563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5280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4502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6785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75206" y="-2666999"/>
            <a:ext cx="6858001" cy="1219200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722631" y="4891088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39119" y="942975"/>
            <a:ext cx="59048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F0F0F"/>
                </a:solidFill>
                <a:latin typeface="Felix Titling" panose="04060505060202020A04" pitchFamily="82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3600" b="1" i="0" dirty="0" smtClean="0">
                <a:solidFill>
                  <a:srgbClr val="0F0F0F"/>
                </a:solidFill>
                <a:effectLst/>
                <a:latin typeface="Felix Titling" panose="04060505060202020A04" pitchFamily="82" charset="0"/>
                <a:cs typeface="Times New Roman" panose="02020603050405020304" pitchFamily="18" charset="0"/>
              </a:rPr>
              <a:t> </a:t>
            </a:r>
            <a:endParaRPr lang="en-IN" sz="3600" dirty="0">
              <a:latin typeface="Felix Titling" panose="04060505060202020A04" pitchFamily="82" charset="0"/>
            </a:endParaRPr>
          </a:p>
        </p:txBody>
      </p:sp>
      <p:pic>
        <p:nvPicPr>
          <p:cNvPr id="1026" name="Picture 2" descr="https://i.pinimg.com/564x/64/e1/ba/64e1ba48b4fe9810c0cbd60ad73772a9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6537" r="5467" b="11751"/>
          <a:stretch/>
        </p:blipFill>
        <p:spPr bwMode="auto">
          <a:xfrm>
            <a:off x="8814709" y="1695549"/>
            <a:ext cx="1788667" cy="159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464941" y="2819400"/>
            <a:ext cx="81384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Footlight MT Light" panose="0204060206030A020304" pitchFamily="18" charset="0"/>
              </a:rPr>
              <a:t>STUDENT NAME	:	 SOWNDARYA T </a:t>
            </a:r>
          </a:p>
          <a:p>
            <a:r>
              <a:rPr lang="en-US" sz="2400" dirty="0" smtClean="0">
                <a:latin typeface="Footlight MT Light" panose="0204060206030A020304" pitchFamily="18" charset="0"/>
              </a:rPr>
              <a:t>REGISTER NO		:	322200089</a:t>
            </a:r>
          </a:p>
          <a:p>
            <a:r>
              <a:rPr lang="en-US" sz="2400" dirty="0" smtClean="0">
                <a:latin typeface="Footlight MT Light" panose="0204060206030A020304" pitchFamily="18" charset="0"/>
              </a:rPr>
              <a:t>DEPARTMENT		: 	B.COM HONOURS</a:t>
            </a:r>
          </a:p>
          <a:p>
            <a:r>
              <a:rPr lang="en-US" sz="2400" dirty="0" smtClean="0">
                <a:latin typeface="Footlight MT Light" panose="0204060206030A020304" pitchFamily="18" charset="0"/>
              </a:rPr>
              <a:t>COLLEGE		:	SHRI SHANKARLAL SUNDARBAI 				SHASUN JAIN COLLEGE FOR 				WOMEN</a:t>
            </a:r>
            <a:endParaRPr lang="en-US" sz="2400" dirty="0">
              <a:latin typeface="Footlight MT Light" panose="0204060206030A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1" cy="121920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7299" y="304800"/>
            <a:ext cx="9677400" cy="1367682"/>
          </a:xfrm>
          <a:prstGeom prst="rect">
            <a:avLst/>
          </a:prstGeom>
          <a:solidFill>
            <a:srgbClr val="823FC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10" dirty="0">
                <a:solidFill>
                  <a:schemeClr val="bg1"/>
                </a:solidFill>
                <a:latin typeface="Footlight MT Light" panose="0204060206030A020304" pitchFamily="18" charset="0"/>
              </a:rPr>
              <a:t>O</a:t>
            </a:r>
            <a:r>
              <a:rPr spc="25" dirty="0">
                <a:solidFill>
                  <a:schemeClr val="bg1"/>
                </a:solidFill>
                <a:latin typeface="Footlight MT Light" panose="0204060206030A020304" pitchFamily="18" charset="0"/>
              </a:rPr>
              <a:t>U</a:t>
            </a:r>
            <a:r>
              <a:rPr dirty="0">
                <a:solidFill>
                  <a:schemeClr val="bg1"/>
                </a:solidFill>
                <a:latin typeface="Footlight MT Light" panose="0204060206030A020304" pitchFamily="18" charset="0"/>
              </a:rPr>
              <a:t>R</a:t>
            </a:r>
            <a:r>
              <a:rPr spc="5" dirty="0">
                <a:solidFill>
                  <a:schemeClr val="bg1"/>
                </a:solidFill>
                <a:latin typeface="Footlight MT Light" panose="0204060206030A020304" pitchFamily="18" charset="0"/>
              </a:rPr>
              <a:t> </a:t>
            </a:r>
            <a:r>
              <a:rPr spc="25" dirty="0">
                <a:solidFill>
                  <a:schemeClr val="bg1"/>
                </a:solidFill>
                <a:latin typeface="Footlight MT Light" panose="0204060206030A020304" pitchFamily="18" charset="0"/>
              </a:rPr>
              <a:t>S</a:t>
            </a:r>
            <a:r>
              <a:rPr spc="10" dirty="0">
                <a:solidFill>
                  <a:schemeClr val="bg1"/>
                </a:solidFill>
                <a:latin typeface="Footlight MT Light" panose="0204060206030A020304" pitchFamily="18" charset="0"/>
              </a:rPr>
              <a:t>O</a:t>
            </a:r>
            <a:r>
              <a:rPr spc="25" dirty="0">
                <a:solidFill>
                  <a:schemeClr val="bg1"/>
                </a:solidFill>
                <a:latin typeface="Footlight MT Light" panose="0204060206030A020304" pitchFamily="18" charset="0"/>
              </a:rPr>
              <a:t>LU</a:t>
            </a:r>
            <a:r>
              <a:rPr spc="-35" dirty="0">
                <a:solidFill>
                  <a:schemeClr val="bg1"/>
                </a:solidFill>
                <a:latin typeface="Footlight MT Light" panose="0204060206030A020304" pitchFamily="18" charset="0"/>
              </a:rPr>
              <a:t>T</a:t>
            </a:r>
            <a:r>
              <a:rPr spc="-30" dirty="0">
                <a:solidFill>
                  <a:schemeClr val="bg1"/>
                </a:solidFill>
                <a:latin typeface="Footlight MT Light" panose="0204060206030A020304" pitchFamily="18" charset="0"/>
              </a:rPr>
              <a:t>I</a:t>
            </a:r>
            <a:r>
              <a:rPr spc="10" dirty="0">
                <a:solidFill>
                  <a:schemeClr val="bg1"/>
                </a:solidFill>
                <a:latin typeface="Footlight MT Light" panose="0204060206030A020304" pitchFamily="18" charset="0"/>
              </a:rPr>
              <a:t>O</a:t>
            </a:r>
            <a:r>
              <a:rPr dirty="0">
                <a:solidFill>
                  <a:schemeClr val="bg1"/>
                </a:solidFill>
                <a:latin typeface="Footlight MT Light" panose="0204060206030A020304" pitchFamily="18" charset="0"/>
              </a:rPr>
              <a:t>N</a:t>
            </a:r>
            <a:r>
              <a:rPr spc="-345" dirty="0">
                <a:solidFill>
                  <a:schemeClr val="bg1"/>
                </a:solidFill>
                <a:latin typeface="Footlight MT Light" panose="0204060206030A020304" pitchFamily="18" charset="0"/>
              </a:rPr>
              <a:t> </a:t>
            </a:r>
            <a:r>
              <a:rPr spc="-35" dirty="0">
                <a:solidFill>
                  <a:schemeClr val="bg1"/>
                </a:solidFill>
                <a:latin typeface="Footlight MT Light" panose="0204060206030A020304" pitchFamily="18" charset="0"/>
              </a:rPr>
              <a:t>A</a:t>
            </a:r>
            <a:r>
              <a:rPr spc="-5" dirty="0">
                <a:solidFill>
                  <a:schemeClr val="bg1"/>
                </a:solidFill>
                <a:latin typeface="Footlight MT Light" panose="0204060206030A020304" pitchFamily="18" charset="0"/>
              </a:rPr>
              <a:t>N</a:t>
            </a:r>
            <a:r>
              <a:rPr dirty="0">
                <a:solidFill>
                  <a:schemeClr val="bg1"/>
                </a:solidFill>
                <a:latin typeface="Footlight MT Light" panose="0204060206030A020304" pitchFamily="18" charset="0"/>
              </a:rPr>
              <a:t>D</a:t>
            </a:r>
            <a:r>
              <a:rPr spc="35" dirty="0">
                <a:solidFill>
                  <a:schemeClr val="bg1"/>
                </a:solidFill>
                <a:latin typeface="Footlight MT Light" panose="0204060206030A020304" pitchFamily="18" charset="0"/>
              </a:rPr>
              <a:t> </a:t>
            </a:r>
            <a:r>
              <a:rPr spc="-30" dirty="0">
                <a:solidFill>
                  <a:schemeClr val="bg1"/>
                </a:solidFill>
                <a:latin typeface="Footlight MT Light" panose="0204060206030A020304" pitchFamily="18" charset="0"/>
              </a:rPr>
              <a:t>I</a:t>
            </a:r>
            <a:r>
              <a:rPr spc="-35" dirty="0">
                <a:solidFill>
                  <a:schemeClr val="bg1"/>
                </a:solidFill>
                <a:latin typeface="Footlight MT Light" panose="0204060206030A020304" pitchFamily="18" charset="0"/>
              </a:rPr>
              <a:t>T</a:t>
            </a:r>
            <a:r>
              <a:rPr dirty="0">
                <a:solidFill>
                  <a:schemeClr val="bg1"/>
                </a:solidFill>
                <a:latin typeface="Footlight MT Light" panose="0204060206030A020304" pitchFamily="18" charset="0"/>
              </a:rPr>
              <a:t>S</a:t>
            </a:r>
            <a:r>
              <a:rPr spc="60" dirty="0">
                <a:solidFill>
                  <a:schemeClr val="bg1"/>
                </a:solidFill>
                <a:latin typeface="Footlight MT Light" panose="0204060206030A020304" pitchFamily="18" charset="0"/>
              </a:rPr>
              <a:t> </a:t>
            </a:r>
            <a:r>
              <a:rPr spc="-295" dirty="0">
                <a:solidFill>
                  <a:schemeClr val="bg1"/>
                </a:solidFill>
                <a:latin typeface="Footlight MT Light" panose="0204060206030A020304" pitchFamily="18" charset="0"/>
              </a:rPr>
              <a:t>V</a:t>
            </a:r>
            <a:r>
              <a:rPr spc="-35" dirty="0">
                <a:solidFill>
                  <a:schemeClr val="bg1"/>
                </a:solidFill>
                <a:latin typeface="Footlight MT Light" panose="0204060206030A020304" pitchFamily="18" charset="0"/>
              </a:rPr>
              <a:t>A</a:t>
            </a:r>
            <a:r>
              <a:rPr spc="25" dirty="0">
                <a:solidFill>
                  <a:schemeClr val="bg1"/>
                </a:solidFill>
                <a:latin typeface="Footlight MT Light" panose="0204060206030A020304" pitchFamily="18" charset="0"/>
              </a:rPr>
              <a:t>LU</a:t>
            </a:r>
            <a:r>
              <a:rPr dirty="0">
                <a:solidFill>
                  <a:schemeClr val="bg1"/>
                </a:solidFill>
                <a:latin typeface="Footlight MT Light" panose="0204060206030A020304" pitchFamily="18" charset="0"/>
              </a:rPr>
              <a:t>E</a:t>
            </a:r>
            <a:r>
              <a:rPr spc="-65" dirty="0">
                <a:solidFill>
                  <a:schemeClr val="bg1"/>
                </a:solidFill>
                <a:latin typeface="Footlight MT Light" panose="0204060206030A020304" pitchFamily="18" charset="0"/>
              </a:rPr>
              <a:t> </a:t>
            </a:r>
            <a:r>
              <a:rPr spc="-15" dirty="0">
                <a:solidFill>
                  <a:schemeClr val="bg1"/>
                </a:solidFill>
                <a:latin typeface="Footlight MT Light" panose="0204060206030A020304" pitchFamily="18" charset="0"/>
              </a:rPr>
              <a:t>P</a:t>
            </a:r>
            <a:r>
              <a:rPr spc="-30" dirty="0">
                <a:solidFill>
                  <a:schemeClr val="bg1"/>
                </a:solidFill>
                <a:latin typeface="Footlight MT Light" panose="0204060206030A020304" pitchFamily="18" charset="0"/>
              </a:rPr>
              <a:t>R</a:t>
            </a:r>
            <a:r>
              <a:rPr spc="10" dirty="0">
                <a:solidFill>
                  <a:schemeClr val="bg1"/>
                </a:solidFill>
                <a:latin typeface="Footlight MT Light" panose="0204060206030A020304" pitchFamily="18" charset="0"/>
              </a:rPr>
              <a:t>O</a:t>
            </a:r>
            <a:r>
              <a:rPr spc="-15" dirty="0">
                <a:solidFill>
                  <a:schemeClr val="bg1"/>
                </a:solidFill>
                <a:latin typeface="Footlight MT Light" panose="0204060206030A020304" pitchFamily="18" charset="0"/>
              </a:rPr>
              <a:t>P</a:t>
            </a:r>
            <a:r>
              <a:rPr spc="10" dirty="0">
                <a:solidFill>
                  <a:schemeClr val="bg1"/>
                </a:solidFill>
                <a:latin typeface="Footlight MT Light" panose="0204060206030A020304" pitchFamily="18" charset="0"/>
              </a:rPr>
              <a:t>O</a:t>
            </a:r>
            <a:r>
              <a:rPr spc="25" dirty="0">
                <a:solidFill>
                  <a:schemeClr val="bg1"/>
                </a:solidFill>
                <a:latin typeface="Footlight MT Light" panose="0204060206030A020304" pitchFamily="18" charset="0"/>
              </a:rPr>
              <a:t>S</a:t>
            </a:r>
            <a:r>
              <a:rPr spc="-30" dirty="0">
                <a:solidFill>
                  <a:schemeClr val="bg1"/>
                </a:solidFill>
                <a:latin typeface="Footlight MT Light" panose="0204060206030A020304" pitchFamily="18" charset="0"/>
              </a:rPr>
              <a:t>I</a:t>
            </a:r>
            <a:r>
              <a:rPr spc="-35" dirty="0">
                <a:solidFill>
                  <a:schemeClr val="bg1"/>
                </a:solidFill>
                <a:latin typeface="Footlight MT Light" panose="0204060206030A020304" pitchFamily="18" charset="0"/>
              </a:rPr>
              <a:t>T</a:t>
            </a:r>
            <a:r>
              <a:rPr spc="-30" dirty="0">
                <a:solidFill>
                  <a:schemeClr val="bg1"/>
                </a:solidFill>
                <a:latin typeface="Footlight MT Light" panose="0204060206030A020304" pitchFamily="18" charset="0"/>
              </a:rPr>
              <a:t>I</a:t>
            </a:r>
            <a:r>
              <a:rPr spc="10" dirty="0">
                <a:solidFill>
                  <a:schemeClr val="bg1"/>
                </a:solidFill>
                <a:latin typeface="Footlight MT Light" panose="0204060206030A020304" pitchFamily="18" charset="0"/>
              </a:rPr>
              <a:t>O</a:t>
            </a:r>
            <a:r>
              <a:rPr dirty="0">
                <a:solidFill>
                  <a:schemeClr val="bg1"/>
                </a:solidFill>
                <a:latin typeface="Footlight MT Light" panose="0204060206030A020304" pitchFamily="18" charset="0"/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idx="1"/>
          </p:nvPr>
        </p:nvSpPr>
        <p:spPr>
          <a:xfrm>
            <a:off x="609600" y="1577340"/>
            <a:ext cx="10972800" cy="138499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pic>
        <p:nvPicPr>
          <p:cNvPr id="12" name="object 2"/>
          <p:cNvPicPr/>
          <p:nvPr/>
        </p:nvPicPr>
        <p:blipFill rotWithShape="1">
          <a:blip r:embed="rId3" cstate="print"/>
          <a:srcRect l="8108" t="1106" r="21623" b="-1106"/>
          <a:stretch/>
        </p:blipFill>
        <p:spPr>
          <a:xfrm>
            <a:off x="10134600" y="3428999"/>
            <a:ext cx="2057400" cy="3525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10"/>
          <p:cNvSpPr/>
          <p:nvPr/>
        </p:nvSpPr>
        <p:spPr>
          <a:xfrm>
            <a:off x="881061" y="1768534"/>
            <a:ext cx="104298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Baskerville Old Face" panose="02020602080505020303" pitchFamily="18" charset="0"/>
              </a:rPr>
              <a:t>VALUE PROPOSITION</a:t>
            </a:r>
            <a:r>
              <a:rPr lang="en-US" sz="2400" dirty="0" smtClean="0">
                <a:latin typeface="Baskerville Old Face" panose="02020602080505020303" pitchFamily="18" charset="0"/>
              </a:rPr>
              <a:t>:</a:t>
            </a:r>
          </a:p>
          <a:p>
            <a:pPr algn="just"/>
            <a:r>
              <a:rPr lang="en-US" sz="2400" b="1" dirty="0" smtClean="0">
                <a:latin typeface="Baskerville Old Face" panose="02020602080505020303" pitchFamily="18" charset="0"/>
              </a:rPr>
              <a:t>Cost-Effective</a:t>
            </a:r>
            <a:r>
              <a:rPr lang="en-US" sz="2400" dirty="0" smtClean="0">
                <a:latin typeface="Baskerville Old Face" panose="02020602080505020303" pitchFamily="18" charset="0"/>
              </a:rPr>
              <a:t>: Uses Excel, avoiding the need for expensive software.</a:t>
            </a:r>
          </a:p>
          <a:p>
            <a:pPr algn="just"/>
            <a:r>
              <a:rPr lang="en-US" sz="2400" b="1" dirty="0" smtClean="0">
                <a:latin typeface="Baskerville Old Face" panose="02020602080505020303" pitchFamily="18" charset="0"/>
              </a:rPr>
              <a:t>Customizable and Scalable</a:t>
            </a:r>
            <a:r>
              <a:rPr lang="en-US" sz="2400" dirty="0" smtClean="0">
                <a:latin typeface="Baskerville Old Face" panose="02020602080505020303" pitchFamily="18" charset="0"/>
              </a:rPr>
              <a:t>: Fits any organization’s needs and grows with your business.</a:t>
            </a:r>
          </a:p>
          <a:p>
            <a:pPr algn="just"/>
            <a:r>
              <a:rPr lang="en-US" sz="2400" b="1" dirty="0" smtClean="0">
                <a:latin typeface="Baskerville Old Face" panose="02020602080505020303" pitchFamily="18" charset="0"/>
              </a:rPr>
              <a:t>Data-Driven Decisions</a:t>
            </a:r>
            <a:r>
              <a:rPr lang="en-US" sz="2400" dirty="0" smtClean="0">
                <a:latin typeface="Baskerville Old Face" panose="02020602080505020303" pitchFamily="18" charset="0"/>
              </a:rPr>
              <a:t>: Provides accurate insights for better HR and management decisions</a:t>
            </a:r>
          </a:p>
          <a:p>
            <a:pPr algn="just"/>
            <a:r>
              <a:rPr lang="en-US" sz="2400" b="1" dirty="0" smtClean="0">
                <a:latin typeface="Baskerville Old Face" panose="02020602080505020303" pitchFamily="18" charset="0"/>
              </a:rPr>
              <a:t>Boosts Productivity</a:t>
            </a:r>
            <a:r>
              <a:rPr lang="en-US" sz="2400" dirty="0" smtClean="0">
                <a:latin typeface="Baskerville Old Face" panose="02020602080505020303" pitchFamily="18" charset="0"/>
              </a:rPr>
              <a:t>: Identifies high performers and areas for improvement.</a:t>
            </a:r>
          </a:p>
          <a:p>
            <a:pPr algn="just"/>
            <a:r>
              <a:rPr lang="en-US" sz="2400" b="1" dirty="0" smtClean="0">
                <a:latin typeface="Baskerville Old Face" panose="02020602080505020303" pitchFamily="18" charset="0"/>
              </a:rPr>
              <a:t>User-Friendly</a:t>
            </a:r>
            <a:r>
              <a:rPr lang="en-US" sz="2400" dirty="0" smtClean="0">
                <a:latin typeface="Baskerville Old Face" panose="02020602080505020303" pitchFamily="18" charset="0"/>
              </a:rPr>
              <a:t>: Simple, intuitive dashboards for easy data access.</a:t>
            </a:r>
          </a:p>
          <a:p>
            <a:pPr algn="just"/>
            <a:r>
              <a:rPr lang="en-US" sz="2400" b="1" dirty="0" smtClean="0">
                <a:latin typeface="Baskerville Old Face" panose="02020602080505020303" pitchFamily="18" charset="0"/>
              </a:rPr>
              <a:t>Transparency and Accountability</a:t>
            </a:r>
            <a:r>
              <a:rPr lang="en-US" sz="2400" dirty="0" smtClean="0">
                <a:latin typeface="Baskerville Old Face" panose="02020602080505020303" pitchFamily="18" charset="0"/>
              </a:rPr>
              <a:t>: Promotes a clear view of performance across the organization.</a:t>
            </a:r>
          </a:p>
          <a:p>
            <a:pPr algn="just"/>
            <a:r>
              <a:rPr lang="en-US" sz="2400" b="1" dirty="0" smtClean="0">
                <a:latin typeface="Baskerville Old Face" panose="02020602080505020303" pitchFamily="18" charset="0"/>
              </a:rPr>
              <a:t>Secure and Compliant</a:t>
            </a:r>
            <a:r>
              <a:rPr lang="en-US" sz="2400" dirty="0" smtClean="0">
                <a:latin typeface="Baskerville Old Face" panose="02020602080505020303" pitchFamily="18" charset="0"/>
              </a:rPr>
              <a:t>: Safeguards employee data and ensures regulatory compliance</a:t>
            </a:r>
            <a:endParaRPr lang="en-US" sz="24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1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68886"/>
            <a:ext cx="10515600" cy="1325563"/>
          </a:xfrm>
        </p:spPr>
        <p:txBody>
          <a:bodyPr/>
          <a:lstStyle/>
          <a:p>
            <a:r>
              <a:rPr lang="en-IN" dirty="0">
                <a:latin typeface="Footlight MT Light" panose="0204060206030A020304" pitchFamily="18" charset="0"/>
              </a:rPr>
              <a:t>Dataset Description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10251906"/>
              </p:ext>
            </p:extLst>
          </p:nvPr>
        </p:nvGraphicFramePr>
        <p:xfrm>
          <a:off x="1524000" y="1981200"/>
          <a:ext cx="8686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1"/>
            <a:ext cx="6858000" cy="12192001"/>
          </a:xfrm>
          <a:prstGeom prst="rect">
            <a:avLst/>
          </a:prstGeom>
        </p:spPr>
      </p:pic>
      <p:pic>
        <p:nvPicPr>
          <p:cNvPr id="8194" name="Picture 2" descr="https://i.pinimg.com/564x/78/b9/74/78b974f418cbbbfb3f931e0bea3e84f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981200"/>
            <a:ext cx="3124198" cy="31241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877" y="3788310"/>
            <a:ext cx="1824211" cy="28990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8800" y="104602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2347326" y="2219820"/>
            <a:ext cx="5449311" cy="27331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Felix Titling" panose="04060505060202020A04" pitchFamily="82" charset="0"/>
              </a:rPr>
              <a:t>=IF(AND(Z8&gt;=5),"VERY HIGH",IF(AND(Z8&gt;=4),"HIGH",IF(AND(Z8&gt;=3),"MED","LOW")))</a:t>
            </a:r>
            <a:endParaRPr lang="en-IN" dirty="0">
              <a:latin typeface="Felix Titling" panose="04060505060202020A04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 flipH="1">
            <a:off x="3276600" y="360849"/>
            <a:ext cx="510540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5400" b="1" spc="15" dirty="0">
                <a:latin typeface="Footlight MT Light" panose="0204060206030A020304" pitchFamily="18" charset="0"/>
                <a:cs typeface="Trebuchet MS"/>
              </a:rPr>
              <a:t>M</a:t>
            </a:r>
            <a:r>
              <a:rPr sz="5400" b="1" dirty="0">
                <a:latin typeface="Footlight MT Light" panose="0204060206030A020304" pitchFamily="18" charset="0"/>
                <a:cs typeface="Trebuchet MS"/>
              </a:rPr>
              <a:t>O</a:t>
            </a:r>
            <a:r>
              <a:rPr sz="5400" b="1" spc="-15" dirty="0">
                <a:latin typeface="Footlight MT Light" panose="0204060206030A020304" pitchFamily="18" charset="0"/>
                <a:cs typeface="Trebuchet MS"/>
              </a:rPr>
              <a:t>D</a:t>
            </a:r>
            <a:r>
              <a:rPr sz="5400" b="1" spc="-35" dirty="0">
                <a:latin typeface="Footlight MT Light" panose="0204060206030A020304" pitchFamily="18" charset="0"/>
                <a:cs typeface="Trebuchet MS"/>
              </a:rPr>
              <a:t>E</a:t>
            </a:r>
            <a:r>
              <a:rPr sz="5400" b="1" spc="-30" dirty="0">
                <a:latin typeface="Footlight MT Light" panose="0204060206030A020304" pitchFamily="18" charset="0"/>
                <a:cs typeface="Trebuchet MS"/>
              </a:rPr>
              <a:t>LL</a:t>
            </a:r>
            <a:r>
              <a:rPr sz="5400" b="1" spc="-5" dirty="0">
                <a:latin typeface="Footlight MT Light" panose="0204060206030A020304" pitchFamily="18" charset="0"/>
                <a:cs typeface="Trebuchet MS"/>
              </a:rPr>
              <a:t>I</a:t>
            </a:r>
            <a:r>
              <a:rPr sz="5400" b="1" spc="30" dirty="0">
                <a:latin typeface="Footlight MT Light" panose="0204060206030A020304" pitchFamily="18" charset="0"/>
                <a:cs typeface="Trebuchet MS"/>
              </a:rPr>
              <a:t>N</a:t>
            </a:r>
            <a:r>
              <a:rPr sz="5400" b="1" spc="5" dirty="0">
                <a:latin typeface="Footlight MT Light" panose="0204060206030A020304" pitchFamily="18" charset="0"/>
                <a:cs typeface="Trebuchet MS"/>
              </a:rPr>
              <a:t>G</a:t>
            </a:r>
            <a:endParaRPr sz="5400" dirty="0">
              <a:latin typeface="Footlight MT Light" panose="0204060206030A020304" pitchFamily="18" charset="0"/>
              <a:cs typeface="Trebuchet M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972207"/>
              </p:ext>
            </p:extLst>
          </p:nvPr>
        </p:nvGraphicFramePr>
        <p:xfrm>
          <a:off x="1447801" y="1566161"/>
          <a:ext cx="9372600" cy="4754880"/>
        </p:xfrm>
        <a:graphic>
          <a:graphicData uri="http://schemas.openxmlformats.org/drawingml/2006/table">
            <a:tbl>
              <a:tblPr/>
              <a:tblGrid>
                <a:gridCol w="2159133">
                  <a:extLst>
                    <a:ext uri="{9D8B030D-6E8A-4147-A177-3AD203B41FA5}">
                      <a16:colId xmlns:a16="http://schemas.microsoft.com/office/drawing/2014/main" val="4001602172"/>
                    </a:ext>
                  </a:extLst>
                </a:gridCol>
                <a:gridCol w="1733850">
                  <a:extLst>
                    <a:ext uri="{9D8B030D-6E8A-4147-A177-3AD203B41FA5}">
                      <a16:colId xmlns:a16="http://schemas.microsoft.com/office/drawing/2014/main" val="2336094319"/>
                    </a:ext>
                  </a:extLst>
                </a:gridCol>
                <a:gridCol w="1112281">
                  <a:extLst>
                    <a:ext uri="{9D8B030D-6E8A-4147-A177-3AD203B41FA5}">
                      <a16:colId xmlns:a16="http://schemas.microsoft.com/office/drawing/2014/main" val="2434997441"/>
                    </a:ext>
                  </a:extLst>
                </a:gridCol>
                <a:gridCol w="1177708">
                  <a:extLst>
                    <a:ext uri="{9D8B030D-6E8A-4147-A177-3AD203B41FA5}">
                      <a16:colId xmlns:a16="http://schemas.microsoft.com/office/drawing/2014/main" val="3025676245"/>
                    </a:ext>
                  </a:extLst>
                </a:gridCol>
                <a:gridCol w="1472136">
                  <a:extLst>
                    <a:ext uri="{9D8B030D-6E8A-4147-A177-3AD203B41FA5}">
                      <a16:colId xmlns:a16="http://schemas.microsoft.com/office/drawing/2014/main" val="2189396662"/>
                    </a:ext>
                  </a:extLst>
                </a:gridCol>
                <a:gridCol w="1717492">
                  <a:extLst>
                    <a:ext uri="{9D8B030D-6E8A-4147-A177-3AD203B41FA5}">
                      <a16:colId xmlns:a16="http://schemas.microsoft.com/office/drawing/2014/main" val="1024162388"/>
                    </a:ext>
                  </a:extLst>
                </a:gridCol>
              </a:tblGrid>
              <a:tr h="45336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3200" b="0" i="0" u="none" strike="noStrike">
                          <a:solidFill>
                            <a:srgbClr val="000000"/>
                          </a:solidFill>
                          <a:effectLst/>
                          <a:latin typeface="Algerian" panose="04020705040A02060702" pitchFamily="82" charset="0"/>
                        </a:rPr>
                        <a:t>PIVOT 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758668"/>
                  </a:ext>
                </a:extLst>
              </a:tr>
              <a:tr h="26668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Gender Code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(All)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549930"/>
                  </a:ext>
                </a:extLst>
              </a:tr>
              <a:tr h="266685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79217"/>
                  </a:ext>
                </a:extLst>
              </a:tr>
              <a:tr h="26668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Count of First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Column Labels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860573"/>
                  </a:ext>
                </a:extLst>
              </a:tr>
              <a:tr h="26668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MED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VERY 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610500"/>
                  </a:ext>
                </a:extLst>
              </a:tr>
              <a:tr h="26668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529458"/>
                  </a:ext>
                </a:extLst>
              </a:tr>
              <a:tr h="26668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CCDR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812129"/>
                  </a:ext>
                </a:extLst>
              </a:tr>
              <a:tr h="26668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956076"/>
                  </a:ext>
                </a:extLst>
              </a:tr>
              <a:tr h="26668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484672"/>
                  </a:ext>
                </a:extLst>
              </a:tr>
              <a:tr h="26668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07464"/>
                  </a:ext>
                </a:extLst>
              </a:tr>
              <a:tr h="26668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264829"/>
                  </a:ext>
                </a:extLst>
              </a:tr>
              <a:tr h="26668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PYZ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80318"/>
                  </a:ext>
                </a:extLst>
              </a:tr>
              <a:tr h="26668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SVG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788128"/>
                  </a:ext>
                </a:extLst>
              </a:tr>
              <a:tr h="26668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79838"/>
                  </a:ext>
                </a:extLst>
              </a:tr>
              <a:tr h="26668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WBL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88449"/>
                  </a:ext>
                </a:extLst>
              </a:tr>
              <a:tr h="26668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419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781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1530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270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7365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i.pinimg.com/564x/a7/e2/32/a7e232ce94e0d52ed3ae6bb56a71311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47949" y="-2686051"/>
            <a:ext cx="6857999" cy="1219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56" y="562332"/>
            <a:ext cx="8839200" cy="57343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48800" y="4495801"/>
            <a:ext cx="1300956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2400" dirty="0" smtClean="0">
                <a:solidFill>
                  <a:srgbClr val="000000"/>
                </a:solidFill>
                <a:latin typeface="Footlight MT Light" panose="0204060206030A020304" pitchFamily="18" charset="0"/>
              </a:rPr>
              <a:t>SLICER</a:t>
            </a:r>
            <a:endParaRPr lang="en-IN" sz="2400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 descr="https://i.pinimg.com/564x/79/cd/26/79cd268ab83a35ed78ff4c81ca54c49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67003" y="-2667003"/>
            <a:ext cx="6858001" cy="1219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0" y="694298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 smtClean="0">
                <a:latin typeface="Footlight MT Light" panose="0204060206030A020304" pitchFamily="18" charset="0"/>
              </a:rPr>
              <a:t>R</a:t>
            </a:r>
            <a:r>
              <a:rPr spc="-40" dirty="0" smtClean="0">
                <a:latin typeface="Footlight MT Light" panose="0204060206030A020304" pitchFamily="18" charset="0"/>
              </a:rPr>
              <a:t>E</a:t>
            </a:r>
            <a:r>
              <a:rPr spc="15" dirty="0" smtClean="0">
                <a:latin typeface="Footlight MT Light" panose="0204060206030A020304" pitchFamily="18" charset="0"/>
              </a:rPr>
              <a:t>S</a:t>
            </a:r>
            <a:r>
              <a:rPr spc="-30" dirty="0" smtClean="0">
                <a:latin typeface="Footlight MT Light" panose="0204060206030A020304" pitchFamily="18" charset="0"/>
              </a:rPr>
              <a:t>U</a:t>
            </a:r>
            <a:r>
              <a:rPr spc="-405" dirty="0" smtClean="0">
                <a:latin typeface="Footlight MT Light" panose="0204060206030A020304" pitchFamily="18" charset="0"/>
              </a:rPr>
              <a:t>L</a:t>
            </a:r>
            <a:r>
              <a:rPr dirty="0" smtClean="0">
                <a:latin typeface="Footlight MT Light" panose="0204060206030A020304" pitchFamily="18" charset="0"/>
              </a:rPr>
              <a:t>TS</a:t>
            </a:r>
            <a:endParaRPr dirty="0">
              <a:latin typeface="Footlight MT Light" panose="0204060206030A020304" pitchFamily="18" charset="0"/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563075"/>
              </p:ext>
            </p:extLst>
          </p:nvPr>
        </p:nvGraphicFramePr>
        <p:xfrm>
          <a:off x="2819400" y="1752600"/>
          <a:ext cx="6781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 descr="https://i.pinimg.com/564x/79/cd/26/79cd268ab83a35ed78ff4c81ca54c49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67003" y="-2667003"/>
            <a:ext cx="6858001" cy="1219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0" y="694298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 smtClean="0">
                <a:latin typeface="Footlight MT Light" panose="0204060206030A020304" pitchFamily="18" charset="0"/>
              </a:rPr>
              <a:t>R</a:t>
            </a:r>
            <a:r>
              <a:rPr spc="-40" dirty="0" smtClean="0">
                <a:latin typeface="Footlight MT Light" panose="0204060206030A020304" pitchFamily="18" charset="0"/>
              </a:rPr>
              <a:t>E</a:t>
            </a:r>
            <a:r>
              <a:rPr spc="15" dirty="0" smtClean="0">
                <a:latin typeface="Footlight MT Light" panose="0204060206030A020304" pitchFamily="18" charset="0"/>
              </a:rPr>
              <a:t>S</a:t>
            </a:r>
            <a:r>
              <a:rPr spc="-30" dirty="0" smtClean="0">
                <a:latin typeface="Footlight MT Light" panose="0204060206030A020304" pitchFamily="18" charset="0"/>
              </a:rPr>
              <a:t>U</a:t>
            </a:r>
            <a:r>
              <a:rPr spc="-405" dirty="0" smtClean="0">
                <a:latin typeface="Footlight MT Light" panose="0204060206030A020304" pitchFamily="18" charset="0"/>
              </a:rPr>
              <a:t>L</a:t>
            </a:r>
            <a:r>
              <a:rPr dirty="0" smtClean="0">
                <a:latin typeface="Footlight MT Light" panose="0204060206030A020304" pitchFamily="18" charset="0"/>
              </a:rPr>
              <a:t>TS</a:t>
            </a:r>
            <a:endParaRPr dirty="0">
              <a:latin typeface="Footlight MT Light" panose="0204060206030A020304" pitchFamily="18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31958"/>
              </p:ext>
            </p:extLst>
          </p:nvPr>
        </p:nvGraphicFramePr>
        <p:xfrm>
          <a:off x="2743200" y="1600200"/>
          <a:ext cx="6989158" cy="4388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781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 descr="https://i.pinimg.com/564x/79/cd/26/79cd268ab83a35ed78ff4c81ca54c49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67001" y="-2667002"/>
            <a:ext cx="6858001" cy="1219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0" y="694298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 smtClean="0">
                <a:latin typeface="Footlight MT Light" panose="0204060206030A020304" pitchFamily="18" charset="0"/>
              </a:rPr>
              <a:t>R</a:t>
            </a:r>
            <a:r>
              <a:rPr spc="-40" dirty="0" smtClean="0">
                <a:latin typeface="Footlight MT Light" panose="0204060206030A020304" pitchFamily="18" charset="0"/>
              </a:rPr>
              <a:t>E</a:t>
            </a:r>
            <a:r>
              <a:rPr spc="15" dirty="0" smtClean="0">
                <a:latin typeface="Footlight MT Light" panose="0204060206030A020304" pitchFamily="18" charset="0"/>
              </a:rPr>
              <a:t>S</a:t>
            </a:r>
            <a:r>
              <a:rPr spc="-30" dirty="0" smtClean="0">
                <a:latin typeface="Footlight MT Light" panose="0204060206030A020304" pitchFamily="18" charset="0"/>
              </a:rPr>
              <a:t>U</a:t>
            </a:r>
            <a:r>
              <a:rPr spc="-405" dirty="0" smtClean="0">
                <a:latin typeface="Footlight MT Light" panose="0204060206030A020304" pitchFamily="18" charset="0"/>
              </a:rPr>
              <a:t>L</a:t>
            </a:r>
            <a:r>
              <a:rPr dirty="0" smtClean="0">
                <a:latin typeface="Footlight MT Light" panose="0204060206030A020304" pitchFamily="18" charset="0"/>
              </a:rPr>
              <a:t>TS</a:t>
            </a:r>
            <a:endParaRPr dirty="0">
              <a:latin typeface="Footlight MT Light" panose="0204060206030A020304" pitchFamily="18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735066"/>
              </p:ext>
            </p:extLst>
          </p:nvPr>
        </p:nvGraphicFramePr>
        <p:xfrm>
          <a:off x="1743074" y="1600201"/>
          <a:ext cx="84677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9419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 descr="https://i.pinimg.com/564x/79/cd/26/79cd268ab83a35ed78ff4c81ca54c49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67001" y="-2667002"/>
            <a:ext cx="6858001" cy="1219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0" y="694298"/>
            <a:ext cx="24371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 smtClean="0">
                <a:latin typeface="Footlight MT Light" panose="0204060206030A020304" pitchFamily="18" charset="0"/>
              </a:rPr>
              <a:t>R</a:t>
            </a:r>
            <a:r>
              <a:rPr spc="-40" dirty="0" smtClean="0">
                <a:latin typeface="Footlight MT Light" panose="0204060206030A020304" pitchFamily="18" charset="0"/>
              </a:rPr>
              <a:t>E</a:t>
            </a:r>
            <a:r>
              <a:rPr spc="15" dirty="0" smtClean="0">
                <a:latin typeface="Footlight MT Light" panose="0204060206030A020304" pitchFamily="18" charset="0"/>
              </a:rPr>
              <a:t>S</a:t>
            </a:r>
            <a:r>
              <a:rPr spc="-30" dirty="0" smtClean="0">
                <a:latin typeface="Footlight MT Light" panose="0204060206030A020304" pitchFamily="18" charset="0"/>
              </a:rPr>
              <a:t>U</a:t>
            </a:r>
            <a:r>
              <a:rPr spc="-405" dirty="0" smtClean="0">
                <a:latin typeface="Footlight MT Light" panose="0204060206030A020304" pitchFamily="18" charset="0"/>
              </a:rPr>
              <a:t>L</a:t>
            </a:r>
            <a:r>
              <a:rPr dirty="0" smtClean="0">
                <a:latin typeface="Footlight MT Light" panose="0204060206030A020304" pitchFamily="18" charset="0"/>
              </a:rPr>
              <a:t>TS</a:t>
            </a:r>
            <a:endParaRPr dirty="0">
              <a:latin typeface="Footlight MT Light" panose="0204060206030A020304" pitchFamily="18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048916"/>
              </p:ext>
            </p:extLst>
          </p:nvPr>
        </p:nvGraphicFramePr>
        <p:xfrm>
          <a:off x="3200400" y="1676400"/>
          <a:ext cx="61722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620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2" y="-2667001"/>
            <a:ext cx="6858000" cy="1219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6096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Felix Titling" panose="04060505060202020A04" pitchFamily="82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latin typeface="Felix Titling" panose="04060505060202020A04" pitchFamily="82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1447801"/>
            <a:ext cx="8991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Footlight MT Light" panose="0204060206030A020304" pitchFamily="18" charset="0"/>
              </a:rPr>
              <a:t>To conclude, Excel provides </a:t>
            </a:r>
            <a:r>
              <a:rPr lang="en-US" sz="1600" dirty="0">
                <a:latin typeface="Footlight MT Light" panose="0204060206030A020304" pitchFamily="18" charset="0"/>
              </a:rPr>
              <a:t>a practical, efficient, and adaptable solution for optimizing employee performance management. </a:t>
            </a:r>
            <a:endParaRPr lang="en-US" sz="1600" dirty="0" smtClean="0">
              <a:latin typeface="Footlight MT Light" panose="0204060206030A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Footlight MT Light" panose="0204060206030A020304" pitchFamily="18" charset="0"/>
              </a:rPr>
              <a:t>By </a:t>
            </a:r>
            <a:r>
              <a:rPr lang="en-US" sz="1600" dirty="0">
                <a:latin typeface="Footlight MT Light" panose="0204060206030A020304" pitchFamily="18" charset="0"/>
              </a:rPr>
              <a:t>making performance data more accessible and actionable, it enhances workforce productivity and supports the development of a motivated, goal-oriented team</a:t>
            </a:r>
            <a:r>
              <a:rPr lang="en-US" sz="1600" dirty="0" smtClean="0">
                <a:latin typeface="Footlight MT Light" panose="0204060206030A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Footlight MT Light" panose="0204060206030A020304" pitchFamily="18" charset="0"/>
              </a:rPr>
              <a:t>Implementing </a:t>
            </a:r>
            <a:r>
              <a:rPr lang="en-US" sz="1600" dirty="0">
                <a:latin typeface="Footlight MT Light" panose="0204060206030A020304" pitchFamily="18" charset="0"/>
              </a:rPr>
              <a:t>an Excel-based performance analysis system is a smart approach for organizations aiming to enhance workforce management</a:t>
            </a:r>
            <a:r>
              <a:rPr lang="en-US" sz="1600" dirty="0" smtClean="0">
                <a:latin typeface="Footlight MT Light" panose="0204060206030A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Footlight MT Light" panose="0204060206030A020304" pitchFamily="18" charset="0"/>
              </a:rPr>
              <a:t>The </a:t>
            </a:r>
            <a:r>
              <a:rPr lang="en-US" sz="1600" dirty="0">
                <a:latin typeface="Footlight MT Light" panose="0204060206030A020304" pitchFamily="18" charset="0"/>
              </a:rPr>
              <a:t>system’s flexibility, cost-effectiveness, and scalability make it suitable for businesses of all sizes</a:t>
            </a:r>
            <a:r>
              <a:rPr lang="en-US" sz="1600" dirty="0" smtClean="0">
                <a:latin typeface="Footlight MT Light" panose="0204060206030A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Footlight MT Light" panose="0204060206030A020304" pitchFamily="18" charset="0"/>
              </a:rPr>
              <a:t>Moreover</a:t>
            </a:r>
            <a:r>
              <a:rPr lang="en-US" sz="1600" dirty="0">
                <a:latin typeface="Footlight MT Light" panose="0204060206030A020304" pitchFamily="18" charset="0"/>
              </a:rPr>
              <a:t>, by promoting transparency in performance measurement, it encourages accountability and motivation among employees. </a:t>
            </a:r>
            <a:endParaRPr lang="en-US" sz="1600" dirty="0" smtClean="0">
              <a:latin typeface="Footlight MT Light" panose="0204060206030A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Footlight MT Light" panose="0204060206030A020304" pitchFamily="18" charset="0"/>
              </a:rPr>
              <a:t>This </a:t>
            </a:r>
            <a:r>
              <a:rPr lang="en-US" sz="1600" dirty="0">
                <a:latin typeface="Footlight MT Light" panose="0204060206030A020304" pitchFamily="18" charset="0"/>
              </a:rPr>
              <a:t>tool not only helps identify top performers and areas for improvement but also drives continuous growth and development, aligning employee efforts with organizational goals.</a:t>
            </a:r>
            <a:endParaRPr lang="en-IN" sz="1600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6999" y="-2667001"/>
            <a:ext cx="6858001" cy="1219200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703444" y="1142385"/>
            <a:ext cx="4514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spc="5" dirty="0">
                <a:latin typeface="Felix Titling" panose="04060505060202020A04" pitchFamily="82" charset="0"/>
              </a:rPr>
              <a:t>PROJECT</a:t>
            </a:r>
            <a:r>
              <a:rPr lang="en-IN" sz="4800" spc="-85" dirty="0">
                <a:latin typeface="Felix Titling" panose="04060505060202020A04" pitchFamily="82" charset="0"/>
              </a:rPr>
              <a:t> </a:t>
            </a:r>
            <a:r>
              <a:rPr lang="en-IN" sz="4800" spc="25" dirty="0">
                <a:latin typeface="Felix Titling" panose="04060505060202020A04" pitchFamily="82" charset="0"/>
              </a:rPr>
              <a:t>TITLE</a:t>
            </a:r>
            <a:endParaRPr lang="en-IN" sz="4800" dirty="0">
              <a:latin typeface="Felix Titling" panose="04060505060202020A04" pitchFamily="8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2008936" y="2516307"/>
            <a:ext cx="8593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F0F0F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4000" dirty="0" smtClean="0">
              <a:solidFill>
                <a:srgbClr val="7030A0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  <a:p>
            <a:endParaRPr lang="en-IN" sz="6000" dirty="0">
              <a:solidFill>
                <a:srgbClr val="7030A0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i.pinimg.com/736x/42/5f/6f/425f6f0ebe4b4caf0ec37f1b03dfbc2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93" y="4541541"/>
            <a:ext cx="1981200" cy="15660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7951" y="-2647951"/>
            <a:ext cx="6896100" cy="1219200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2514600"/>
            <a:ext cx="1733550" cy="412017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443053"/>
            <a:ext cx="27432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Rectangle 24"/>
          <p:cNvSpPr/>
          <p:nvPr/>
        </p:nvSpPr>
        <p:spPr>
          <a:xfrm>
            <a:off x="8265640" y="990600"/>
            <a:ext cx="34331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000" b="1" spc="25" dirty="0" smtClean="0">
                <a:solidFill>
                  <a:schemeClr val="bg1"/>
                </a:solidFill>
                <a:latin typeface="Felix Titling" panose="04060505060202020A04" pitchFamily="82" charset="0"/>
              </a:rPr>
              <a:t>A</a:t>
            </a:r>
            <a:r>
              <a:rPr lang="en-IN" sz="6000" b="1" spc="-5" dirty="0" smtClean="0">
                <a:solidFill>
                  <a:schemeClr val="bg1"/>
                </a:solidFill>
                <a:latin typeface="Felix Titling" panose="04060505060202020A04" pitchFamily="82" charset="0"/>
              </a:rPr>
              <a:t>G</a:t>
            </a:r>
            <a:r>
              <a:rPr lang="en-IN" sz="6000" b="1" spc="-35" dirty="0" smtClean="0">
                <a:solidFill>
                  <a:schemeClr val="bg1"/>
                </a:solidFill>
                <a:latin typeface="Felix Titling" panose="04060505060202020A04" pitchFamily="82" charset="0"/>
              </a:rPr>
              <a:t>E</a:t>
            </a:r>
            <a:r>
              <a:rPr lang="en-IN" sz="6000" b="1" spc="15" dirty="0" smtClean="0">
                <a:solidFill>
                  <a:schemeClr val="bg1"/>
                </a:solidFill>
                <a:latin typeface="Felix Titling" panose="04060505060202020A04" pitchFamily="82" charset="0"/>
              </a:rPr>
              <a:t>N</a:t>
            </a:r>
            <a:r>
              <a:rPr lang="en-IN" sz="6000" b="1" dirty="0" smtClean="0">
                <a:solidFill>
                  <a:schemeClr val="bg1"/>
                </a:solidFill>
                <a:latin typeface="Felix Titling" panose="04060505060202020A04" pitchFamily="82" charset="0"/>
              </a:rPr>
              <a:t>DA</a:t>
            </a:r>
            <a:endParaRPr lang="en-IN" sz="6000" b="1" dirty="0">
              <a:solidFill>
                <a:schemeClr val="bg1"/>
              </a:solidFill>
              <a:latin typeface="Felix Titling" panose="04060505060202020A04" pitchFamily="8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00351" y="165741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7030A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7030A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7030A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7030A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7030A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7030A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7030A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7030A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solidFill>
                <a:srgbClr val="7030A0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8" y="-2667000"/>
            <a:ext cx="6858003" cy="12192003"/>
          </a:xfr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1914" y="503420"/>
            <a:ext cx="105156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6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lix Titling" panose="04060505060202020A04" pitchFamily="82" charset="0"/>
              </a:rPr>
              <a:t>PROBLE</a:t>
            </a:r>
            <a:r>
              <a:rPr lang="en-US" sz="4250" b="1" spc="6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lix Titling" panose="04060505060202020A04" pitchFamily="82" charset="0"/>
              </a:rPr>
              <a:t>M  </a:t>
            </a:r>
            <a:r>
              <a:rPr sz="4250" b="1" spc="6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lix Titling" panose="04060505060202020A04" pitchFamily="82" charset="0"/>
              </a:rPr>
              <a:t>STATEMENT</a:t>
            </a:r>
            <a:endParaRPr sz="4250" b="1" spc="6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elix Titling" panose="04060505060202020A04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3074" name="Picture 2" descr="https://i.pinimg.com/564x/d4/69/de/d469def425bf34ed9c64eef7c6d832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832" y="4177419"/>
            <a:ext cx="2344735" cy="234473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33400" y="1443841"/>
            <a:ext cx="10058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The goal of the project is to effectively assess employee performance and identify areas for improvement using Excel.</a:t>
            </a:r>
            <a:endParaRPr lang="en-I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Generally</a:t>
            </a:r>
            <a:r>
              <a:rPr lang="en-IN" dirty="0"/>
              <a:t>,</a:t>
            </a:r>
            <a:r>
              <a:rPr lang="en-IN" dirty="0" smtClean="0"/>
              <a:t> A company may struggle to accurately measure and track employee productivity, leading to inconsistencies in performance evaluations and difficulty in making data-driven decisions.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To tackle such problem, we can utilize Microsoft Excel's capabilities to create a comprehensive performance analysis using </a:t>
            </a:r>
            <a:r>
              <a:rPr lang="en-IN" dirty="0"/>
              <a:t>E</a:t>
            </a:r>
            <a:r>
              <a:rPr lang="en-IN" dirty="0" smtClean="0"/>
              <a:t>xcel’s tool that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Collects and organizes relevant employee data (e.g., goals, tasks, deadlines, performance metrics etc.)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Calculates key performance indicators to measure employee effectiveness.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 Identifies trends, patterns, and areas of concern within the workforce.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Provides actionable insights for managers to support employee development and overall organizational performance.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0"/>
            <a:ext cx="6858000" cy="121920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650239"/>
            <a:ext cx="10515600" cy="755335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800" spc="5" dirty="0" smtClean="0">
                <a:solidFill>
                  <a:schemeClr val="bg1"/>
                </a:solidFill>
                <a:latin typeface="Felix Titling" panose="04060505060202020A04" pitchFamily="82" charset="0"/>
              </a:rPr>
              <a:t>PROJECT</a:t>
            </a:r>
            <a:r>
              <a:rPr lang="en-US" sz="4800" spc="5" dirty="0" smtClean="0">
                <a:solidFill>
                  <a:schemeClr val="bg1"/>
                </a:solidFill>
                <a:latin typeface="Felix Titling" panose="04060505060202020A04" pitchFamily="82" charset="0"/>
              </a:rPr>
              <a:t> </a:t>
            </a:r>
            <a:r>
              <a:rPr sz="4800" spc="-20" dirty="0" smtClean="0">
                <a:solidFill>
                  <a:schemeClr val="bg1"/>
                </a:solidFill>
                <a:latin typeface="Felix Titling" panose="04060505060202020A04" pitchFamily="82" charset="0"/>
              </a:rPr>
              <a:t>OVERVIEW</a:t>
            </a:r>
            <a:endParaRPr sz="4800" dirty="0">
              <a:solidFill>
                <a:schemeClr val="bg1"/>
              </a:solidFill>
              <a:latin typeface="Felix Titling" panose="04060505060202020A04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38200" y="1828800"/>
            <a:ext cx="6858000" cy="2031325"/>
          </a:xfrm>
          <a:prstGeom prst="rect">
            <a:avLst/>
          </a:prstGeom>
          <a:ln w="3175">
            <a:solidFill>
              <a:srgbClr val="9933FF"/>
            </a:solidFill>
          </a:ln>
          <a:effectLst>
            <a:glow rad="101600">
              <a:srgbClr val="7030A0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IN" dirty="0" smtClean="0">
                <a:latin typeface="Footlight MT Light" panose="0204060206030A020304" pitchFamily="18" charset="0"/>
              </a:rPr>
              <a:t>DATA COLLECTION AND MANAGEMENT: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dirty="0" smtClean="0">
                <a:latin typeface="Footlight MT Light" panose="0204060206030A020304" pitchFamily="18" charset="0"/>
              </a:rPr>
              <a:t>Gathering relevant employee data and information: goals, tasks, deadlines, performance metrics, etc.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dirty="0" smtClean="0">
                <a:latin typeface="Footlight MT Light" panose="0204060206030A020304" pitchFamily="18" charset="0"/>
              </a:rPr>
              <a:t>Establishing a structured data collection process in order to ensure consistency and accuracy in the analysis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dirty="0" smtClean="0">
                <a:latin typeface="Footlight MT Light" panose="0204060206030A020304" pitchFamily="18" charset="0"/>
              </a:rPr>
              <a:t>Developing a data management system within Excel for organizing and storing collected information efficiently.</a:t>
            </a:r>
            <a:endParaRPr lang="en-IN" dirty="0">
              <a:latin typeface="Footlight MT Light" panose="0204060206030A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24975" y="4333877"/>
            <a:ext cx="6096000" cy="2031325"/>
          </a:xfrm>
          <a:prstGeom prst="rect">
            <a:avLst/>
          </a:prstGeom>
          <a:ln>
            <a:solidFill>
              <a:srgbClr val="9933FF"/>
            </a:solidFill>
          </a:ln>
          <a:effectLst>
            <a:glow rad="101600">
              <a:srgbClr val="7030A0">
                <a:alpha val="60000"/>
              </a:srgbClr>
            </a:glow>
          </a:effectLst>
        </p:spPr>
        <p:txBody>
          <a:bodyPr>
            <a:spAutoFit/>
          </a:bodyPr>
          <a:lstStyle/>
          <a:p>
            <a:pPr algn="just"/>
            <a:r>
              <a:rPr lang="en-IN" dirty="0" smtClean="0"/>
              <a:t>2. </a:t>
            </a:r>
            <a:r>
              <a:rPr lang="en-IN" dirty="0" smtClean="0">
                <a:latin typeface="Footlight MT Light" panose="0204060206030A020304" pitchFamily="18" charset="0"/>
              </a:rPr>
              <a:t>KPI DEVELOPMENT AND CALCULATION: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dirty="0" smtClean="0">
                <a:latin typeface="Footlight MT Light" panose="0204060206030A020304" pitchFamily="18" charset="0"/>
              </a:rPr>
              <a:t>Identifying key performance indicators (KPIs) that align with organizational goals, objectives and employee roles.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dirty="0" smtClean="0">
                <a:latin typeface="Footlight MT Light" panose="0204060206030A020304" pitchFamily="18" charset="0"/>
              </a:rPr>
              <a:t>Creating formulas and calculations in Excel to accurately measure KPIs. </a:t>
            </a:r>
            <a:endParaRPr lang="en-IN" dirty="0">
              <a:latin typeface="Footlight MT Light" panose="0204060206030A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dirty="0" smtClean="0">
                <a:latin typeface="Footlight MT Light" panose="0204060206030A020304" pitchFamily="18" charset="0"/>
              </a:rPr>
              <a:t>Customizing KPI calculations based on specific requirements of the company or industry standards.</a:t>
            </a:r>
            <a:endParaRPr lang="en-IN" dirty="0">
              <a:latin typeface="Footlight MT Light" panose="0204060206030A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1" y="-2667000"/>
            <a:ext cx="6858000" cy="121920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650239"/>
            <a:ext cx="10515600" cy="755335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800" spc="5" dirty="0" smtClean="0">
                <a:solidFill>
                  <a:schemeClr val="bg1"/>
                </a:solidFill>
                <a:latin typeface="Felix Titling" panose="04060505060202020A04" pitchFamily="82" charset="0"/>
              </a:rPr>
              <a:t>PROJECT</a:t>
            </a:r>
            <a:r>
              <a:rPr lang="en-US" sz="4800" spc="5" dirty="0" smtClean="0">
                <a:solidFill>
                  <a:schemeClr val="bg1"/>
                </a:solidFill>
                <a:latin typeface="Felix Titling" panose="04060505060202020A04" pitchFamily="82" charset="0"/>
              </a:rPr>
              <a:t> </a:t>
            </a:r>
            <a:r>
              <a:rPr sz="4800" spc="-20" dirty="0" smtClean="0">
                <a:solidFill>
                  <a:schemeClr val="bg1"/>
                </a:solidFill>
                <a:latin typeface="Felix Titling" panose="04060505060202020A04" pitchFamily="82" charset="0"/>
              </a:rPr>
              <a:t>OVERVIEW</a:t>
            </a:r>
            <a:endParaRPr sz="4800" dirty="0">
              <a:solidFill>
                <a:schemeClr val="bg1"/>
              </a:solidFill>
              <a:latin typeface="Felix Titling" panose="04060505060202020A04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38200" y="1828800"/>
            <a:ext cx="6858000" cy="2031325"/>
          </a:xfrm>
          <a:prstGeom prst="rect">
            <a:avLst/>
          </a:prstGeom>
          <a:ln w="3175">
            <a:solidFill>
              <a:srgbClr val="9933FF"/>
            </a:solidFill>
          </a:ln>
          <a:effectLst>
            <a:glow rad="101600">
              <a:srgbClr val="7030A0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Footlight MT Light" panose="0204060206030A020304" pitchFamily="18" charset="0"/>
              </a:rPr>
              <a:t>3. DATA ANALYSIS AND VISUALIZATION: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Footlight MT Light" panose="0204060206030A020304" pitchFamily="18" charset="0"/>
              </a:rPr>
              <a:t>Utilizing Excel's analytical functions to identify trends, patterns, and outliers in employee performance data.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Footlight MT Light" panose="0204060206030A020304" pitchFamily="18" charset="0"/>
              </a:rPr>
              <a:t>Employing visualization techniques (like charts, graphs)</a:t>
            </a:r>
            <a:r>
              <a:rPr lang="en-US" dirty="0">
                <a:latin typeface="Footlight MT Light" panose="0204060206030A020304" pitchFamily="18" charset="0"/>
              </a:rPr>
              <a:t> </a:t>
            </a:r>
            <a:r>
              <a:rPr lang="en-US" dirty="0" smtClean="0">
                <a:latin typeface="Footlight MT Light" panose="0204060206030A020304" pitchFamily="18" charset="0"/>
              </a:rPr>
              <a:t>in order to present complex data in a clear and understandable manner. </a:t>
            </a:r>
            <a:endParaRPr lang="en-US" dirty="0">
              <a:latin typeface="Footlight MT Light" panose="0204060206030A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Footlight MT Light" panose="0204060206030A020304" pitchFamily="18" charset="0"/>
              </a:rPr>
              <a:t>Developing interactive dashboards to provide real-time insights and facilitate data exploration.</a:t>
            </a:r>
            <a:endParaRPr lang="en-IN" dirty="0">
              <a:latin typeface="Footlight MT Light" panose="0204060206030A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24975" y="4333877"/>
            <a:ext cx="6096000" cy="2031325"/>
          </a:xfrm>
          <a:prstGeom prst="rect">
            <a:avLst/>
          </a:prstGeom>
          <a:ln>
            <a:solidFill>
              <a:srgbClr val="9933FF"/>
            </a:solidFill>
          </a:ln>
          <a:effectLst>
            <a:glow rad="101600">
              <a:srgbClr val="7030A0">
                <a:alpha val="60000"/>
              </a:srgbClr>
            </a:glow>
          </a:effectLst>
        </p:spPr>
        <p:txBody>
          <a:bodyPr>
            <a:spAutoFit/>
          </a:bodyPr>
          <a:lstStyle/>
          <a:p>
            <a:pPr algn="just"/>
            <a:r>
              <a:rPr lang="en-US" dirty="0" smtClean="0">
                <a:latin typeface="Footlight MT Light" panose="0204060206030A020304" pitchFamily="18" charset="0"/>
              </a:rPr>
              <a:t>4. REPORT GENERATION AND DISTRIBUTION: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Footlight MT Light" panose="0204060206030A020304" pitchFamily="18" charset="0"/>
              </a:rPr>
              <a:t>Creating standardized performance reports that summarize key findings and recommendations.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Footlight MT Light" panose="0204060206030A020304" pitchFamily="18" charset="0"/>
              </a:rPr>
              <a:t>Customizing report formats to meet specific stakeholder needs or preferences. </a:t>
            </a:r>
            <a:endParaRPr lang="en-US" dirty="0">
              <a:latin typeface="Footlight MT Light" panose="0204060206030A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Footlight MT Light" panose="0204060206030A020304" pitchFamily="18" charset="0"/>
              </a:rPr>
              <a:t>Establishing a distribution process to ensure timely delivery of reports to relevant parties.</a:t>
            </a:r>
            <a:endParaRPr lang="en-IN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6999" y="-2667001"/>
            <a:ext cx="6858000" cy="121920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650239"/>
            <a:ext cx="10515600" cy="755335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800" spc="5" dirty="0" smtClean="0">
                <a:solidFill>
                  <a:schemeClr val="bg1"/>
                </a:solidFill>
                <a:latin typeface="Felix Titling" panose="04060505060202020A04" pitchFamily="82" charset="0"/>
              </a:rPr>
              <a:t>PROJECT</a:t>
            </a:r>
            <a:r>
              <a:rPr lang="en-US" sz="4800" spc="5" dirty="0" smtClean="0">
                <a:solidFill>
                  <a:schemeClr val="bg1"/>
                </a:solidFill>
                <a:latin typeface="Felix Titling" panose="04060505060202020A04" pitchFamily="82" charset="0"/>
              </a:rPr>
              <a:t> </a:t>
            </a:r>
            <a:r>
              <a:rPr sz="4800" spc="-20" dirty="0" smtClean="0">
                <a:solidFill>
                  <a:schemeClr val="bg1"/>
                </a:solidFill>
                <a:latin typeface="Felix Titling" panose="04060505060202020A04" pitchFamily="82" charset="0"/>
              </a:rPr>
              <a:t>OVERVIEW</a:t>
            </a:r>
            <a:endParaRPr sz="4800" dirty="0">
              <a:solidFill>
                <a:schemeClr val="bg1"/>
              </a:solidFill>
              <a:latin typeface="Felix Titling" panose="04060505060202020A04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460212" y="2055814"/>
            <a:ext cx="7271573" cy="2031325"/>
          </a:xfrm>
          <a:prstGeom prst="rect">
            <a:avLst/>
          </a:prstGeom>
          <a:ln w="3175">
            <a:solidFill>
              <a:srgbClr val="9933FF"/>
            </a:solidFill>
          </a:ln>
          <a:effectLst>
            <a:glow rad="101600">
              <a:srgbClr val="7030A0">
                <a:alpha val="60000"/>
              </a:srgbClr>
            </a:glow>
          </a:effectLst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Footlight MT Light" panose="0204060206030A020304" pitchFamily="18" charset="0"/>
              </a:rPr>
              <a:t>5. TOOL MAINTENANCE AND UPDATES: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Footlight MT Light" panose="0204060206030A020304" pitchFamily="18" charset="0"/>
              </a:rPr>
              <a:t>Regularly reviewing and updating the Excel tool to incorporate changes in organizational objectives or performance metrics.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Footlight MT Light" panose="0204060206030A020304" pitchFamily="18" charset="0"/>
              </a:rPr>
              <a:t>Providing ongoing support and training to users to ensure effective tool utilization.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Footlight MT Light" panose="0204060206030A020304" pitchFamily="18" charset="0"/>
              </a:rPr>
              <a:t>Implementing data security measures to protect sensitive employee information.</a:t>
            </a:r>
            <a:endParaRPr lang="en-IN" dirty="0">
              <a:latin typeface="Footlight MT Light" panose="0204060206030A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24975" y="4333877"/>
            <a:ext cx="6096000" cy="646331"/>
          </a:xfrm>
          <a:prstGeom prst="rect">
            <a:avLst/>
          </a:prstGeom>
          <a:ln>
            <a:noFill/>
          </a:ln>
          <a:effectLst/>
        </p:spPr>
        <p:txBody>
          <a:bodyPr>
            <a:spAutoFit/>
          </a:bodyPr>
          <a:lstStyle/>
          <a:p>
            <a:pPr algn="just"/>
            <a:endParaRPr lang="en-US" dirty="0" smtClean="0">
              <a:latin typeface="Footlight MT Light" panose="0204060206030A020304" pitchFamily="18" charset="0"/>
            </a:endParaRPr>
          </a:p>
          <a:p>
            <a:pPr algn="just"/>
            <a:r>
              <a:rPr lang="en-US" dirty="0" smtClean="0">
                <a:latin typeface="Footlight MT Light" panose="0204060206030A020304" pitchFamily="18" charset="0"/>
              </a:rPr>
              <a:t> </a:t>
            </a:r>
          </a:p>
        </p:txBody>
      </p:sp>
      <p:pic>
        <p:nvPicPr>
          <p:cNvPr id="9" name="Picture 2" descr="https://i.pinimg.com/564x/f9/ad/90/f9ad9048140f3787c9b5385d2717f76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48811"/>
            <a:ext cx="3387837" cy="1907539"/>
          </a:xfrm>
          <a:prstGeom prst="rect">
            <a:avLst/>
          </a:prstGeom>
          <a:noFill/>
          <a:effectLst>
            <a:glow rad="101600">
              <a:srgbClr val="9933FF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46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2" y="-2667001"/>
            <a:ext cx="6858000" cy="121920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0186" y="1155480"/>
            <a:ext cx="105156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3600" spc="25" dirty="0">
                <a:latin typeface="Felix Titling" panose="04060505060202020A04" pitchFamily="82" charset="0"/>
              </a:rPr>
              <a:t>W</a:t>
            </a:r>
            <a:r>
              <a:rPr sz="3600" spc="-20" dirty="0">
                <a:latin typeface="Felix Titling" panose="04060505060202020A04" pitchFamily="82" charset="0"/>
              </a:rPr>
              <a:t>H</a:t>
            </a:r>
            <a:r>
              <a:rPr sz="3600" spc="20" dirty="0">
                <a:latin typeface="Felix Titling" panose="04060505060202020A04" pitchFamily="82" charset="0"/>
              </a:rPr>
              <a:t>O</a:t>
            </a:r>
            <a:r>
              <a:rPr sz="3600" spc="-235" dirty="0">
                <a:latin typeface="Felix Titling" panose="04060505060202020A04" pitchFamily="82" charset="0"/>
              </a:rPr>
              <a:t> </a:t>
            </a:r>
            <a:r>
              <a:rPr sz="3600" spc="-10" dirty="0">
                <a:latin typeface="Felix Titling" panose="04060505060202020A04" pitchFamily="82" charset="0"/>
              </a:rPr>
              <a:t>AR</a:t>
            </a:r>
            <a:r>
              <a:rPr sz="3600" spc="15" dirty="0">
                <a:latin typeface="Felix Titling" panose="04060505060202020A04" pitchFamily="82" charset="0"/>
              </a:rPr>
              <a:t>E</a:t>
            </a:r>
            <a:r>
              <a:rPr sz="3600" spc="-35" dirty="0">
                <a:latin typeface="Felix Titling" panose="04060505060202020A04" pitchFamily="82" charset="0"/>
              </a:rPr>
              <a:t> </a:t>
            </a:r>
            <a:r>
              <a:rPr sz="3600" spc="-10" dirty="0">
                <a:latin typeface="Felix Titling" panose="04060505060202020A04" pitchFamily="82" charset="0"/>
              </a:rPr>
              <a:t>T</a:t>
            </a:r>
            <a:r>
              <a:rPr sz="3600" spc="-15" dirty="0">
                <a:latin typeface="Felix Titling" panose="04060505060202020A04" pitchFamily="82" charset="0"/>
              </a:rPr>
              <a:t>H</a:t>
            </a:r>
            <a:r>
              <a:rPr sz="3600" spc="15" dirty="0">
                <a:latin typeface="Felix Titling" panose="04060505060202020A04" pitchFamily="82" charset="0"/>
              </a:rPr>
              <a:t>E</a:t>
            </a:r>
            <a:r>
              <a:rPr sz="3600" spc="-35" dirty="0">
                <a:latin typeface="Felix Titling" panose="04060505060202020A04" pitchFamily="82" charset="0"/>
              </a:rPr>
              <a:t> </a:t>
            </a:r>
            <a:r>
              <a:rPr sz="3600" spc="-20" dirty="0">
                <a:latin typeface="Felix Titling" panose="04060505060202020A04" pitchFamily="82" charset="0"/>
              </a:rPr>
              <a:t>E</a:t>
            </a:r>
            <a:r>
              <a:rPr sz="3600" spc="30" dirty="0">
                <a:latin typeface="Felix Titling" panose="04060505060202020A04" pitchFamily="82" charset="0"/>
              </a:rPr>
              <a:t>N</a:t>
            </a:r>
            <a:r>
              <a:rPr sz="3600" spc="15" dirty="0">
                <a:latin typeface="Felix Titling" panose="04060505060202020A04" pitchFamily="82" charset="0"/>
              </a:rPr>
              <a:t>D</a:t>
            </a:r>
            <a:r>
              <a:rPr sz="3600" spc="-45" dirty="0">
                <a:latin typeface="Felix Titling" panose="04060505060202020A04" pitchFamily="82" charset="0"/>
              </a:rPr>
              <a:t> </a:t>
            </a:r>
            <a:r>
              <a:rPr sz="3600" dirty="0">
                <a:latin typeface="Felix Titling" panose="04060505060202020A04" pitchFamily="82" charset="0"/>
              </a:rPr>
              <a:t>U</a:t>
            </a:r>
            <a:r>
              <a:rPr sz="3600" spc="10" dirty="0">
                <a:latin typeface="Felix Titling" panose="04060505060202020A04" pitchFamily="82" charset="0"/>
              </a:rPr>
              <a:t>S</a:t>
            </a:r>
            <a:r>
              <a:rPr sz="3600" spc="-25" dirty="0">
                <a:latin typeface="Felix Titling" panose="04060505060202020A04" pitchFamily="82" charset="0"/>
              </a:rPr>
              <a:t>E</a:t>
            </a:r>
            <a:r>
              <a:rPr sz="3600" spc="-10" dirty="0">
                <a:latin typeface="Felix Titling" panose="04060505060202020A04" pitchFamily="82" charset="0"/>
              </a:rPr>
              <a:t>R</a:t>
            </a:r>
            <a:r>
              <a:rPr sz="3600" spc="5" dirty="0">
                <a:latin typeface="Felix Titling" panose="04060505060202020A04" pitchFamily="82" charset="0"/>
              </a:rPr>
              <a:t>S?</a:t>
            </a:r>
            <a:endParaRPr sz="3600" dirty="0">
              <a:latin typeface="Felix Titling" panose="04060505060202020A04" pitchFamily="82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>
          <a:xfrm>
            <a:off x="2286000" y="2057400"/>
            <a:ext cx="5257800" cy="3048000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Footlight MT Light" panose="0204060206030A020304" pitchFamily="18" charset="0"/>
              </a:rPr>
              <a:t>HR </a:t>
            </a:r>
            <a:r>
              <a:rPr lang="en-US" sz="2000" dirty="0" smtClean="0">
                <a:latin typeface="Footlight MT Light" panose="0204060206030A020304" pitchFamily="18" charset="0"/>
              </a:rPr>
              <a:t>Professionals</a:t>
            </a:r>
            <a:endParaRPr lang="en-US" sz="2000" dirty="0">
              <a:latin typeface="Footlight MT Light" panose="0204060206030A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Footlight MT Light" panose="0204060206030A020304" pitchFamily="18" charset="0"/>
              </a:rPr>
              <a:t> Department </a:t>
            </a:r>
            <a:r>
              <a:rPr lang="en-US" sz="2000" dirty="0" smtClean="0">
                <a:latin typeface="Footlight MT Light" panose="0204060206030A020304" pitchFamily="18" charset="0"/>
              </a:rPr>
              <a:t>Managers</a:t>
            </a:r>
            <a:endParaRPr lang="en-US" sz="2000" dirty="0">
              <a:latin typeface="Footlight MT Light" panose="0204060206030A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Footlight MT Light" panose="0204060206030A020304" pitchFamily="18" charset="0"/>
              </a:rPr>
              <a:t> Senior </a:t>
            </a:r>
            <a:r>
              <a:rPr lang="en-US" sz="2000" dirty="0" smtClean="0">
                <a:latin typeface="Footlight MT Light" panose="0204060206030A020304" pitchFamily="18" charset="0"/>
              </a:rPr>
              <a:t>Executives</a:t>
            </a:r>
            <a:endParaRPr lang="en-US" sz="2000" dirty="0">
              <a:latin typeface="Footlight MT Light" panose="0204060206030A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Footlight MT Light" panose="0204060206030A020304" pitchFamily="18" charset="0"/>
              </a:rPr>
              <a:t> Individual </a:t>
            </a:r>
            <a:r>
              <a:rPr lang="en-US" sz="2000" dirty="0" smtClean="0">
                <a:latin typeface="Footlight MT Light" panose="0204060206030A020304" pitchFamily="18" charset="0"/>
              </a:rPr>
              <a:t>Employees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Footlight MT Light" panose="0204060206030A020304" pitchFamily="18" charset="0"/>
              </a:rPr>
              <a:t>Consultants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Footlight MT Light" panose="0204060206030A020304" pitchFamily="18" charset="0"/>
              </a:rPr>
              <a:t>Trainers</a:t>
            </a:r>
            <a:endParaRPr lang="en-IN" sz="2000" dirty="0">
              <a:latin typeface="Footlight MT Light" panose="0204060206030A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5122" name="Picture 2" descr="https://i.pinimg.com/564x/db/d1/cd/dbd1cd154a8df4290bd271c765cf7216.jp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9933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2" y="2057400"/>
            <a:ext cx="3504026" cy="346852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6999" y="-2667002"/>
            <a:ext cx="6858001" cy="121920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7299" y="304800"/>
            <a:ext cx="9677400" cy="1367682"/>
          </a:xfrm>
          <a:prstGeom prst="rect">
            <a:avLst/>
          </a:prstGeom>
          <a:solidFill>
            <a:srgbClr val="823FC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10" dirty="0">
                <a:solidFill>
                  <a:schemeClr val="bg1"/>
                </a:solidFill>
                <a:latin typeface="Footlight MT Light" panose="0204060206030A020304" pitchFamily="18" charset="0"/>
              </a:rPr>
              <a:t>O</a:t>
            </a:r>
            <a:r>
              <a:rPr spc="25" dirty="0">
                <a:solidFill>
                  <a:schemeClr val="bg1"/>
                </a:solidFill>
                <a:latin typeface="Footlight MT Light" panose="0204060206030A020304" pitchFamily="18" charset="0"/>
              </a:rPr>
              <a:t>U</a:t>
            </a:r>
            <a:r>
              <a:rPr dirty="0">
                <a:solidFill>
                  <a:schemeClr val="bg1"/>
                </a:solidFill>
                <a:latin typeface="Footlight MT Light" panose="0204060206030A020304" pitchFamily="18" charset="0"/>
              </a:rPr>
              <a:t>R</a:t>
            </a:r>
            <a:r>
              <a:rPr spc="5" dirty="0">
                <a:solidFill>
                  <a:schemeClr val="bg1"/>
                </a:solidFill>
                <a:latin typeface="Footlight MT Light" panose="0204060206030A020304" pitchFamily="18" charset="0"/>
              </a:rPr>
              <a:t> </a:t>
            </a:r>
            <a:r>
              <a:rPr spc="25" dirty="0">
                <a:solidFill>
                  <a:schemeClr val="bg1"/>
                </a:solidFill>
                <a:latin typeface="Footlight MT Light" panose="0204060206030A020304" pitchFamily="18" charset="0"/>
              </a:rPr>
              <a:t>S</a:t>
            </a:r>
            <a:r>
              <a:rPr spc="10" dirty="0">
                <a:solidFill>
                  <a:schemeClr val="bg1"/>
                </a:solidFill>
                <a:latin typeface="Footlight MT Light" panose="0204060206030A020304" pitchFamily="18" charset="0"/>
              </a:rPr>
              <a:t>O</a:t>
            </a:r>
            <a:r>
              <a:rPr spc="25" dirty="0">
                <a:solidFill>
                  <a:schemeClr val="bg1"/>
                </a:solidFill>
                <a:latin typeface="Footlight MT Light" panose="0204060206030A020304" pitchFamily="18" charset="0"/>
              </a:rPr>
              <a:t>LU</a:t>
            </a:r>
            <a:r>
              <a:rPr spc="-35" dirty="0">
                <a:solidFill>
                  <a:schemeClr val="bg1"/>
                </a:solidFill>
                <a:latin typeface="Footlight MT Light" panose="0204060206030A020304" pitchFamily="18" charset="0"/>
              </a:rPr>
              <a:t>T</a:t>
            </a:r>
            <a:r>
              <a:rPr spc="-30" dirty="0">
                <a:solidFill>
                  <a:schemeClr val="bg1"/>
                </a:solidFill>
                <a:latin typeface="Footlight MT Light" panose="0204060206030A020304" pitchFamily="18" charset="0"/>
              </a:rPr>
              <a:t>I</a:t>
            </a:r>
            <a:r>
              <a:rPr spc="10" dirty="0">
                <a:solidFill>
                  <a:schemeClr val="bg1"/>
                </a:solidFill>
                <a:latin typeface="Footlight MT Light" panose="0204060206030A020304" pitchFamily="18" charset="0"/>
              </a:rPr>
              <a:t>O</a:t>
            </a:r>
            <a:r>
              <a:rPr dirty="0">
                <a:solidFill>
                  <a:schemeClr val="bg1"/>
                </a:solidFill>
                <a:latin typeface="Footlight MT Light" panose="0204060206030A020304" pitchFamily="18" charset="0"/>
              </a:rPr>
              <a:t>N</a:t>
            </a:r>
            <a:r>
              <a:rPr spc="-345" dirty="0">
                <a:solidFill>
                  <a:schemeClr val="bg1"/>
                </a:solidFill>
                <a:latin typeface="Footlight MT Light" panose="0204060206030A020304" pitchFamily="18" charset="0"/>
              </a:rPr>
              <a:t> </a:t>
            </a:r>
            <a:r>
              <a:rPr spc="-35" dirty="0">
                <a:solidFill>
                  <a:schemeClr val="bg1"/>
                </a:solidFill>
                <a:latin typeface="Footlight MT Light" panose="0204060206030A020304" pitchFamily="18" charset="0"/>
              </a:rPr>
              <a:t>A</a:t>
            </a:r>
            <a:r>
              <a:rPr spc="-5" dirty="0">
                <a:solidFill>
                  <a:schemeClr val="bg1"/>
                </a:solidFill>
                <a:latin typeface="Footlight MT Light" panose="0204060206030A020304" pitchFamily="18" charset="0"/>
              </a:rPr>
              <a:t>N</a:t>
            </a:r>
            <a:r>
              <a:rPr dirty="0">
                <a:solidFill>
                  <a:schemeClr val="bg1"/>
                </a:solidFill>
                <a:latin typeface="Footlight MT Light" panose="0204060206030A020304" pitchFamily="18" charset="0"/>
              </a:rPr>
              <a:t>D</a:t>
            </a:r>
            <a:r>
              <a:rPr spc="35" dirty="0">
                <a:solidFill>
                  <a:schemeClr val="bg1"/>
                </a:solidFill>
                <a:latin typeface="Footlight MT Light" panose="0204060206030A020304" pitchFamily="18" charset="0"/>
              </a:rPr>
              <a:t> </a:t>
            </a:r>
            <a:r>
              <a:rPr spc="-30" dirty="0">
                <a:solidFill>
                  <a:schemeClr val="bg1"/>
                </a:solidFill>
                <a:latin typeface="Footlight MT Light" panose="0204060206030A020304" pitchFamily="18" charset="0"/>
              </a:rPr>
              <a:t>I</a:t>
            </a:r>
            <a:r>
              <a:rPr spc="-35" dirty="0">
                <a:solidFill>
                  <a:schemeClr val="bg1"/>
                </a:solidFill>
                <a:latin typeface="Footlight MT Light" panose="0204060206030A020304" pitchFamily="18" charset="0"/>
              </a:rPr>
              <a:t>T</a:t>
            </a:r>
            <a:r>
              <a:rPr dirty="0">
                <a:solidFill>
                  <a:schemeClr val="bg1"/>
                </a:solidFill>
                <a:latin typeface="Footlight MT Light" panose="0204060206030A020304" pitchFamily="18" charset="0"/>
              </a:rPr>
              <a:t>S</a:t>
            </a:r>
            <a:r>
              <a:rPr spc="60" dirty="0">
                <a:solidFill>
                  <a:schemeClr val="bg1"/>
                </a:solidFill>
                <a:latin typeface="Footlight MT Light" panose="0204060206030A020304" pitchFamily="18" charset="0"/>
              </a:rPr>
              <a:t> </a:t>
            </a:r>
            <a:r>
              <a:rPr spc="-295" dirty="0">
                <a:solidFill>
                  <a:schemeClr val="bg1"/>
                </a:solidFill>
                <a:latin typeface="Footlight MT Light" panose="0204060206030A020304" pitchFamily="18" charset="0"/>
              </a:rPr>
              <a:t>V</a:t>
            </a:r>
            <a:r>
              <a:rPr spc="-35" dirty="0">
                <a:solidFill>
                  <a:schemeClr val="bg1"/>
                </a:solidFill>
                <a:latin typeface="Footlight MT Light" panose="0204060206030A020304" pitchFamily="18" charset="0"/>
              </a:rPr>
              <a:t>A</a:t>
            </a:r>
            <a:r>
              <a:rPr spc="25" dirty="0">
                <a:solidFill>
                  <a:schemeClr val="bg1"/>
                </a:solidFill>
                <a:latin typeface="Footlight MT Light" panose="0204060206030A020304" pitchFamily="18" charset="0"/>
              </a:rPr>
              <a:t>LU</a:t>
            </a:r>
            <a:r>
              <a:rPr dirty="0">
                <a:solidFill>
                  <a:schemeClr val="bg1"/>
                </a:solidFill>
                <a:latin typeface="Footlight MT Light" panose="0204060206030A020304" pitchFamily="18" charset="0"/>
              </a:rPr>
              <a:t>E</a:t>
            </a:r>
            <a:r>
              <a:rPr spc="-65" dirty="0">
                <a:solidFill>
                  <a:schemeClr val="bg1"/>
                </a:solidFill>
                <a:latin typeface="Footlight MT Light" panose="0204060206030A020304" pitchFamily="18" charset="0"/>
              </a:rPr>
              <a:t> </a:t>
            </a:r>
            <a:r>
              <a:rPr spc="-15" dirty="0">
                <a:solidFill>
                  <a:schemeClr val="bg1"/>
                </a:solidFill>
                <a:latin typeface="Footlight MT Light" panose="0204060206030A020304" pitchFamily="18" charset="0"/>
              </a:rPr>
              <a:t>P</a:t>
            </a:r>
            <a:r>
              <a:rPr spc="-30" dirty="0">
                <a:solidFill>
                  <a:schemeClr val="bg1"/>
                </a:solidFill>
                <a:latin typeface="Footlight MT Light" panose="0204060206030A020304" pitchFamily="18" charset="0"/>
              </a:rPr>
              <a:t>R</a:t>
            </a:r>
            <a:r>
              <a:rPr spc="10" dirty="0">
                <a:solidFill>
                  <a:schemeClr val="bg1"/>
                </a:solidFill>
                <a:latin typeface="Footlight MT Light" panose="0204060206030A020304" pitchFamily="18" charset="0"/>
              </a:rPr>
              <a:t>O</a:t>
            </a:r>
            <a:r>
              <a:rPr spc="-15" dirty="0">
                <a:solidFill>
                  <a:schemeClr val="bg1"/>
                </a:solidFill>
                <a:latin typeface="Footlight MT Light" panose="0204060206030A020304" pitchFamily="18" charset="0"/>
              </a:rPr>
              <a:t>P</a:t>
            </a:r>
            <a:r>
              <a:rPr spc="10" dirty="0">
                <a:solidFill>
                  <a:schemeClr val="bg1"/>
                </a:solidFill>
                <a:latin typeface="Footlight MT Light" panose="0204060206030A020304" pitchFamily="18" charset="0"/>
              </a:rPr>
              <a:t>O</a:t>
            </a:r>
            <a:r>
              <a:rPr spc="25" dirty="0">
                <a:solidFill>
                  <a:schemeClr val="bg1"/>
                </a:solidFill>
                <a:latin typeface="Footlight MT Light" panose="0204060206030A020304" pitchFamily="18" charset="0"/>
              </a:rPr>
              <a:t>S</a:t>
            </a:r>
            <a:r>
              <a:rPr spc="-30" dirty="0">
                <a:solidFill>
                  <a:schemeClr val="bg1"/>
                </a:solidFill>
                <a:latin typeface="Footlight MT Light" panose="0204060206030A020304" pitchFamily="18" charset="0"/>
              </a:rPr>
              <a:t>I</a:t>
            </a:r>
            <a:r>
              <a:rPr spc="-35" dirty="0">
                <a:solidFill>
                  <a:schemeClr val="bg1"/>
                </a:solidFill>
                <a:latin typeface="Footlight MT Light" panose="0204060206030A020304" pitchFamily="18" charset="0"/>
              </a:rPr>
              <a:t>T</a:t>
            </a:r>
            <a:r>
              <a:rPr spc="-30" dirty="0">
                <a:solidFill>
                  <a:schemeClr val="bg1"/>
                </a:solidFill>
                <a:latin typeface="Footlight MT Light" panose="0204060206030A020304" pitchFamily="18" charset="0"/>
              </a:rPr>
              <a:t>I</a:t>
            </a:r>
            <a:r>
              <a:rPr spc="10" dirty="0">
                <a:solidFill>
                  <a:schemeClr val="bg1"/>
                </a:solidFill>
                <a:latin typeface="Footlight MT Light" panose="0204060206030A020304" pitchFamily="18" charset="0"/>
              </a:rPr>
              <a:t>O</a:t>
            </a:r>
            <a:r>
              <a:rPr dirty="0">
                <a:solidFill>
                  <a:schemeClr val="bg1"/>
                </a:solidFill>
                <a:latin typeface="Footlight MT Light" panose="0204060206030A020304" pitchFamily="18" charset="0"/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idx="1"/>
          </p:nvPr>
        </p:nvSpPr>
        <p:spPr>
          <a:xfrm>
            <a:off x="609600" y="1577340"/>
            <a:ext cx="10972800" cy="138499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524000" y="249996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2400" b="1" dirty="0" smtClean="0">
                <a:latin typeface="Footlight MT Light" panose="0204060206030A020304" pitchFamily="18" charset="0"/>
              </a:rPr>
              <a:t>SOLUTION: </a:t>
            </a:r>
          </a:p>
          <a:p>
            <a:pPr algn="just"/>
            <a:r>
              <a:rPr lang="en-IN" sz="2400" dirty="0" smtClean="0">
                <a:latin typeface="Footlight MT Light" panose="0204060206030A020304" pitchFamily="18" charset="0"/>
              </a:rPr>
              <a:t>Our solution is a comprehensive Excel-based tool designed to effectively track, analyse, and report on employee performance. It empowers organizations to make data-driven decisions, improve employee development, and enhance overall organizational effectiveness.</a:t>
            </a:r>
            <a:endParaRPr lang="en-IN" sz="2400" dirty="0">
              <a:latin typeface="Footlight MT Light" panose="0204060206030A020304" pitchFamily="18" charset="0"/>
            </a:endParaRPr>
          </a:p>
        </p:txBody>
      </p:sp>
      <p:pic>
        <p:nvPicPr>
          <p:cNvPr id="7170" name="Picture 2" descr="https://i.pinimg.com/564x/28/5c/3a/285c3a265422e671b4a8120e968f7f7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371" y="2985370"/>
            <a:ext cx="1926829" cy="1926829"/>
          </a:xfrm>
          <a:prstGeom prst="rect">
            <a:avLst/>
          </a:prstGeom>
          <a:noFill/>
          <a:effectLst>
            <a:glow rad="101600">
              <a:srgbClr val="DFCEF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855</Words>
  <Application>Microsoft Office PowerPoint</Application>
  <PresentationFormat>Widescreen</PresentationFormat>
  <Paragraphs>194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Algerian</vt:lpstr>
      <vt:lpstr>Arial</vt:lpstr>
      <vt:lpstr>Baskerville Old Face</vt:lpstr>
      <vt:lpstr>Calibri</vt:lpstr>
      <vt:lpstr>Calibri Light</vt:lpstr>
      <vt:lpstr>Felix Titling</vt:lpstr>
      <vt:lpstr>Footlight MT Light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PROBLEM  STATEMENT</vt:lpstr>
      <vt:lpstr>PROJECT OVERVIEW</vt:lpstr>
      <vt:lpstr>PROJECT OVERVIEW</vt:lpstr>
      <vt:lpstr>PROJECT OVERVIEW</vt:lpstr>
      <vt:lpstr>WHO ARE THE END USERS?</vt:lpstr>
      <vt:lpstr>OUR SOLUTION AND ITS VALUE PROPOSITION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32</cp:revision>
  <dcterms:created xsi:type="dcterms:W3CDTF">2024-03-29T15:07:22Z</dcterms:created>
  <dcterms:modified xsi:type="dcterms:W3CDTF">2024-08-30T14:49:00Z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