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ndarya saravanan" userId="99e8315ff7b4de51" providerId="LiveId" clId="{2EF8115A-01EF-491E-B690-26CCB8BC0606}"/>
    <pc:docChg chg="undo custSel modSld">
      <pc:chgData name="sowndarya saravanan" userId="99e8315ff7b4de51" providerId="LiveId" clId="{2EF8115A-01EF-491E-B690-26CCB8BC0606}" dt="2025-02-25T05:55:16.912" v="68" actId="931"/>
      <pc:docMkLst>
        <pc:docMk/>
      </pc:docMkLst>
      <pc:sldChg chg="addSp delSp modSp mod">
        <pc:chgData name="sowndarya saravanan" userId="99e8315ff7b4de51" providerId="LiveId" clId="{2EF8115A-01EF-491E-B690-26CCB8BC0606}" dt="2025-02-25T05:55:16.912" v="68" actId="931"/>
        <pc:sldMkLst>
          <pc:docMk/>
          <pc:sldMk cId="2083715239" sldId="2146847060"/>
        </pc:sldMkLst>
        <pc:spChg chg="del mod">
          <ac:chgData name="sowndarya saravanan" userId="99e8315ff7b4de51" providerId="LiveId" clId="{2EF8115A-01EF-491E-B690-26CCB8BC0606}" dt="2025-02-25T05:55:16.912" v="68" actId="931"/>
          <ac:spMkLst>
            <pc:docMk/>
            <pc:sldMk cId="2083715239" sldId="2146847060"/>
            <ac:spMk id="3" creationId="{805D7125-AC62-752D-6E68-9EB88BCC631C}"/>
          </ac:spMkLst>
        </pc:spChg>
        <pc:picChg chg="add mod">
          <ac:chgData name="sowndarya saravanan" userId="99e8315ff7b4de51" providerId="LiveId" clId="{2EF8115A-01EF-491E-B690-26CCB8BC0606}" dt="2025-02-25T05:55:16.912" v="68" actId="931"/>
          <ac:picMkLst>
            <pc:docMk/>
            <pc:sldMk cId="2083715239" sldId="2146847060"/>
            <ac:picMk id="5" creationId="{AB59A71B-B1F2-D666-80C2-071A3A7595E9}"/>
          </ac:picMkLst>
        </pc:picChg>
      </pc:sldChg>
      <pc:sldChg chg="addSp delSp modSp mod">
        <pc:chgData name="sowndarya saravanan" userId="99e8315ff7b4de51" providerId="LiveId" clId="{2EF8115A-01EF-491E-B690-26CCB8BC0606}" dt="2025-02-25T05:54:02.982" v="66"/>
        <pc:sldMkLst>
          <pc:docMk/>
          <pc:sldMk cId="2230664768" sldId="2146847061"/>
        </pc:sldMkLst>
        <pc:spChg chg="add mod">
          <ac:chgData name="sowndarya saravanan" userId="99e8315ff7b4de51" providerId="LiveId" clId="{2EF8115A-01EF-491E-B690-26CCB8BC0606}" dt="2025-02-25T05:54:02.982" v="66"/>
          <ac:spMkLst>
            <pc:docMk/>
            <pc:sldMk cId="2230664768" sldId="2146847061"/>
            <ac:spMk id="4" creationId="{DAEECEE9-7F89-27CC-6433-FCC4830ED5C5}"/>
          </ac:spMkLst>
        </pc:spChg>
        <pc:spChg chg="add mod">
          <ac:chgData name="sowndarya saravanan" userId="99e8315ff7b4de51" providerId="LiveId" clId="{2EF8115A-01EF-491E-B690-26CCB8BC0606}" dt="2025-02-25T05:53:40.817" v="65"/>
          <ac:spMkLst>
            <pc:docMk/>
            <pc:sldMk cId="2230664768" sldId="2146847061"/>
            <ac:spMk id="5" creationId="{531A54AC-09C9-9B70-0ADC-48477BBBFDC0}"/>
          </ac:spMkLst>
        </pc:spChg>
        <pc:spChg chg="del mod">
          <ac:chgData name="sowndarya saravanan" userId="99e8315ff7b4de51" providerId="LiveId" clId="{2EF8115A-01EF-491E-B690-26CCB8BC0606}" dt="2025-02-25T05:53:22.954" v="61" actId="21"/>
          <ac:spMkLst>
            <pc:docMk/>
            <pc:sldMk cId="2230664768" sldId="2146847061"/>
            <ac:spMk id="8" creationId="{531A54AC-09C9-9B70-0ADC-48477BBBFD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wndarya8saravanan/sowndarya.g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034321"/>
            <a:ext cx="9144000" cy="188586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Secure Data Hiding in Image Using Steganography</a:t>
            </a:r>
            <a:br>
              <a:rPr lang="en-US" b="1" dirty="0"/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923" y="4208207"/>
            <a:ext cx="1038979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SOWNDARYA 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:SRI KRISHNA ARTS AND SCIENCE COLLEGE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D70D3-88FD-FE80-3EC8-AF9415B68999}"/>
              </a:ext>
            </a:extLst>
          </p:cNvPr>
          <p:cNvSpPr txBox="1"/>
          <p:nvPr/>
        </p:nvSpPr>
        <p:spPr>
          <a:xfrm>
            <a:off x="6253161" y="2028616"/>
            <a:ext cx="500461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AI-based steganography for adaptive security.</a:t>
            </a:r>
          </a:p>
          <a:p>
            <a:pPr algn="just"/>
            <a:endParaRPr lang="en-IN" sz="22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 the project to video &amp; audio steganography.</a:t>
            </a:r>
          </a:p>
          <a:p>
            <a:pPr algn="just"/>
            <a:endParaRPr lang="en-IN" sz="22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mobile app for secure steganographic messaging.</a:t>
            </a:r>
            <a:endParaRPr lang="en-IN" sz="2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8C8A99-564E-9401-7BC5-D46181FA9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262" y="1974740"/>
            <a:ext cx="3533776" cy="40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039" y="2766218"/>
            <a:ext cx="9591746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Arial"/>
              </a:rPr>
              <a:t>Technology used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solidFill>
                <a:schemeClr val="accent2"/>
              </a:solidFill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0D0551-3762-FCDC-C19F-E88608884451}"/>
              </a:ext>
            </a:extLst>
          </p:cNvPr>
          <p:cNvSpPr txBox="1"/>
          <p:nvPr/>
        </p:nvSpPr>
        <p:spPr>
          <a:xfrm>
            <a:off x="6257925" y="1917290"/>
            <a:ext cx="50983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privacy is becoming increasingly important in digital communication.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encryption techniques work well but are easily discovered.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makes it possible to conceal encrypted data inside pictures, protecting privacy and lowering the possibility of detection.</a:t>
            </a:r>
          </a:p>
          <a:p>
            <a:pPr algn="just"/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Securing data transfer is essential because cybercriminals employ sophisticated methods to intercept private information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6001BC3-65A6-56C3-71EF-FC9A04E1C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162" y="2222429"/>
            <a:ext cx="396804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71" y="1087378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u="sng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1B8AC24-95C6-BDED-60B7-09F860C4EE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721997"/>
            <a:ext cx="110299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Python IDLE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Windows 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Libraries Used: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– Image processing and manipulation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– Handling binary and pixel data efficiently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Pillow (PIL)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– Image handling and conversion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Cryptography – </a:t>
            </a: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for encrypting and securing hidden pages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u="sng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261CAA-5CF1-B1B7-E655-ACD83AC77395}"/>
              </a:ext>
            </a:extLst>
          </p:cNvPr>
          <p:cNvSpPr txBox="1"/>
          <p:nvPr/>
        </p:nvSpPr>
        <p:spPr>
          <a:xfrm>
            <a:off x="5911368" y="1730611"/>
            <a:ext cx="504286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b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 Security</a:t>
            </a: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AES encryption before embedding ensures confidentiality.</a:t>
            </a:r>
          </a:p>
          <a:p>
            <a:pPr algn="just"/>
            <a:endParaRPr lang="en-IN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b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Imperceptible:</a:t>
            </a: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visible changes in the image after embedding.</a:t>
            </a:r>
          </a:p>
          <a:p>
            <a:pPr algn="just"/>
            <a:endParaRPr lang="en-IN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b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esistant to Steganalysis</a:t>
            </a: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Prevents detection by attackers.</a:t>
            </a:r>
          </a:p>
          <a:p>
            <a:pPr algn="just"/>
            <a:endParaRPr lang="en-IN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b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extended to </a:t>
            </a: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audio/video steganography</a:t>
            </a:r>
            <a:r>
              <a:rPr lang="en-IN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BB5868-3E07-51E9-556E-1D4843EF6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302026"/>
            <a:ext cx="46736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87A6C-9E61-9E2F-8557-982DA7EFF8A1}"/>
              </a:ext>
            </a:extLst>
          </p:cNvPr>
          <p:cNvSpPr txBox="1"/>
          <p:nvPr/>
        </p:nvSpPr>
        <p:spPr>
          <a:xfrm>
            <a:off x="6213219" y="1859339"/>
            <a:ext cx="488663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dirty="0"/>
              <a:t>🔹</a:t>
            </a: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Agencies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Secure confidential communication.</a:t>
            </a:r>
          </a:p>
          <a:p>
            <a:pPr algn="just"/>
            <a:br>
              <a:rPr lang="en-IN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🔹</a:t>
            </a: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Research &amp; implementation.</a:t>
            </a:r>
          </a:p>
          <a:p>
            <a:pPr algn="just"/>
            <a:br>
              <a:rPr lang="en-IN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🔹</a:t>
            </a: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Protect sensitive business data.</a:t>
            </a:r>
          </a:p>
          <a:p>
            <a:pPr algn="just"/>
            <a:br>
              <a:rPr lang="en-IN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🔹</a:t>
            </a: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Private messaging with hidden encryption.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4C975-9246-1550-1AD9-11C9FBDC9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46739"/>
            <a:ext cx="46736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59A71B-B1F2-D666-80C2-071A3A759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660" y="1301750"/>
            <a:ext cx="8312679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E7B7A-FBD4-E48C-A752-C0F304775CE7}"/>
              </a:ext>
            </a:extLst>
          </p:cNvPr>
          <p:cNvSpPr txBox="1"/>
          <p:nvPr/>
        </p:nvSpPr>
        <p:spPr>
          <a:xfrm>
            <a:off x="6400802" y="1674835"/>
            <a:ext cx="465065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AES-encrypted LSB steganography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with minimal visual distortion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Offers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security against unauthorized access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 to other media types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enhanced protection</a:t>
            </a:r>
            <a:endParaRPr lang="en-IN" sz="2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CDCB10-D378-45E6-75AD-247222F0F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542" y="1674835"/>
            <a:ext cx="4133850" cy="448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39214-02CE-E84F-7F8D-C074FD92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591903"/>
            <a:ext cx="5113276" cy="4223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EECEE9-7F89-27CC-6433-FCC4830ED5C5}"/>
              </a:ext>
            </a:extLst>
          </p:cNvPr>
          <p:cNvSpPr txBox="1"/>
          <p:nvPr/>
        </p:nvSpPr>
        <p:spPr>
          <a:xfrm>
            <a:off x="6096000" y="3429000"/>
            <a:ext cx="524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https://github.com/sowndarya8saravanan/sowndarya.git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167</TotalTime>
  <Words>308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Secure Data Hiding in Image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sowndarya saravanan</cp:lastModifiedBy>
  <cp:revision>28</cp:revision>
  <dcterms:created xsi:type="dcterms:W3CDTF">2021-05-26T16:50:10Z</dcterms:created>
  <dcterms:modified xsi:type="dcterms:W3CDTF">2025-02-25T05:55:34Z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