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5" r:id="rId2"/>
    <p:sldId id="286" r:id="rId3"/>
    <p:sldId id="285" r:id="rId4"/>
    <p:sldId id="287" r:id="rId5"/>
    <p:sldId id="288" r:id="rId6"/>
    <p:sldId id="289" r:id="rId7"/>
    <p:sldId id="290" r:id="rId8"/>
    <p:sldId id="291" r:id="rId9"/>
    <p:sldId id="292" r:id="rId10"/>
    <p:sldId id="293" r:id="rId11"/>
    <p:sldId id="294" r:id="rId12"/>
    <p:sldId id="282" r:id="rId13"/>
    <p:sldId id="295" r:id="rId14"/>
    <p:sldId id="297" r:id="rId15"/>
    <p:sldId id="299" r:id="rId16"/>
    <p:sldId id="300" r:id="rId17"/>
    <p:sldId id="301"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5" d="100"/>
          <a:sy n="85" d="100"/>
        </p:scale>
        <p:origin x="13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n Nguyen" userId="0175752f-9954-422a-b203-c08021e906d8" providerId="ADAL" clId="{FE9225A1-3319-4995-A20D-7537F185E1BA}"/>
    <pc:docChg chg="undo custSel addSld delSld modSld">
      <pc:chgData name="Kien Nguyen" userId="0175752f-9954-422a-b203-c08021e906d8" providerId="ADAL" clId="{FE9225A1-3319-4995-A20D-7537F185E1BA}" dt="2023-07-12T09:40:09.046" v="2245" actId="20577"/>
      <pc:docMkLst>
        <pc:docMk/>
      </pc:docMkLst>
      <pc:sldChg chg="del">
        <pc:chgData name="Kien Nguyen" userId="0175752f-9954-422a-b203-c08021e906d8" providerId="ADAL" clId="{FE9225A1-3319-4995-A20D-7537F185E1BA}" dt="2023-07-12T08:14:42.822" v="1074" actId="47"/>
        <pc:sldMkLst>
          <pc:docMk/>
          <pc:sldMk cId="3543608182" sldId="257"/>
        </pc:sldMkLst>
      </pc:sldChg>
      <pc:sldChg chg="modSp mod">
        <pc:chgData name="Kien Nguyen" userId="0175752f-9954-422a-b203-c08021e906d8" providerId="ADAL" clId="{FE9225A1-3319-4995-A20D-7537F185E1BA}" dt="2023-07-12T09:40:09.046" v="2245" actId="20577"/>
        <pc:sldMkLst>
          <pc:docMk/>
          <pc:sldMk cId="737412140" sldId="258"/>
        </pc:sldMkLst>
        <pc:spChg chg="mod">
          <ac:chgData name="Kien Nguyen" userId="0175752f-9954-422a-b203-c08021e906d8" providerId="ADAL" clId="{FE9225A1-3319-4995-A20D-7537F185E1BA}" dt="2023-07-12T09:40:09.046" v="2245" actId="20577"/>
          <ac:spMkLst>
            <pc:docMk/>
            <pc:sldMk cId="737412140" sldId="258"/>
            <ac:spMk id="2" creationId="{AFC300C4-17DC-43EE-A901-28EA779F62AE}"/>
          </ac:spMkLst>
        </pc:spChg>
        <pc:spChg chg="mod">
          <ac:chgData name="Kien Nguyen" userId="0175752f-9954-422a-b203-c08021e906d8" providerId="ADAL" clId="{FE9225A1-3319-4995-A20D-7537F185E1BA}" dt="2023-07-12T09:39:57.047" v="2237" actId="20577"/>
          <ac:spMkLst>
            <pc:docMk/>
            <pc:sldMk cId="737412140" sldId="258"/>
            <ac:spMk id="3" creationId="{C7C2EF73-F99E-4649-8375-F8A56925AAF7}"/>
          </ac:spMkLst>
        </pc:spChg>
      </pc:sldChg>
      <pc:sldChg chg="modSp mod">
        <pc:chgData name="Kien Nguyen" userId="0175752f-9954-422a-b203-c08021e906d8" providerId="ADAL" clId="{FE9225A1-3319-4995-A20D-7537F185E1BA}" dt="2023-07-12T07:58:25.534" v="41"/>
        <pc:sldMkLst>
          <pc:docMk/>
          <pc:sldMk cId="3465895894" sldId="275"/>
        </pc:sldMkLst>
        <pc:spChg chg="mod">
          <ac:chgData name="Kien Nguyen" userId="0175752f-9954-422a-b203-c08021e906d8" providerId="ADAL" clId="{FE9225A1-3319-4995-A20D-7537F185E1BA}" dt="2023-07-12T07:58:15.058" v="38" actId="20577"/>
          <ac:spMkLst>
            <pc:docMk/>
            <pc:sldMk cId="3465895894" sldId="275"/>
            <ac:spMk id="11" creationId="{3A045AB4-3B3B-9D46-91AA-D63674BAC40B}"/>
          </ac:spMkLst>
        </pc:spChg>
        <pc:spChg chg="mod">
          <ac:chgData name="Kien Nguyen" userId="0175752f-9954-422a-b203-c08021e906d8" providerId="ADAL" clId="{FE9225A1-3319-4995-A20D-7537F185E1BA}" dt="2023-07-12T07:58:25.534" v="41"/>
          <ac:spMkLst>
            <pc:docMk/>
            <pc:sldMk cId="3465895894" sldId="275"/>
            <ac:spMk id="12" creationId="{9E3A49C6-8B03-984C-A45B-82E3A6B8108A}"/>
          </ac:spMkLst>
        </pc:spChg>
      </pc:sldChg>
      <pc:sldChg chg="addSp modSp mod">
        <pc:chgData name="Kien Nguyen" userId="0175752f-9954-422a-b203-c08021e906d8" providerId="ADAL" clId="{FE9225A1-3319-4995-A20D-7537F185E1BA}" dt="2023-07-12T08:50:30.984" v="1732" actId="14100"/>
        <pc:sldMkLst>
          <pc:docMk/>
          <pc:sldMk cId="3418750358" sldId="276"/>
        </pc:sldMkLst>
        <pc:spChg chg="mod">
          <ac:chgData name="Kien Nguyen" userId="0175752f-9954-422a-b203-c08021e906d8" providerId="ADAL" clId="{FE9225A1-3319-4995-A20D-7537F185E1BA}" dt="2023-07-12T08:10:57.693" v="787" actId="20577"/>
          <ac:spMkLst>
            <pc:docMk/>
            <pc:sldMk cId="3418750358" sldId="276"/>
            <ac:spMk id="2" creationId="{A48BA4FD-ED40-459B-8B6A-7F2A91DFBDA4}"/>
          </ac:spMkLst>
        </pc:spChg>
        <pc:spChg chg="mod">
          <ac:chgData name="Kien Nguyen" userId="0175752f-9954-422a-b203-c08021e906d8" providerId="ADAL" clId="{FE9225A1-3319-4995-A20D-7537F185E1BA}" dt="2023-07-12T08:11:23.285" v="831" actId="20577"/>
          <ac:spMkLst>
            <pc:docMk/>
            <pc:sldMk cId="3418750358" sldId="276"/>
            <ac:spMk id="3" creationId="{CCCF5802-8C10-4582-92BA-1F081E9DC451}"/>
          </ac:spMkLst>
        </pc:spChg>
        <pc:picChg chg="add mod">
          <ac:chgData name="Kien Nguyen" userId="0175752f-9954-422a-b203-c08021e906d8" providerId="ADAL" clId="{FE9225A1-3319-4995-A20D-7537F185E1BA}" dt="2023-07-12T08:50:30.984" v="1732" actId="14100"/>
          <ac:picMkLst>
            <pc:docMk/>
            <pc:sldMk cId="3418750358" sldId="276"/>
            <ac:picMk id="4" creationId="{413952E8-E46A-4A57-B6FD-132A9627B326}"/>
          </ac:picMkLst>
        </pc:picChg>
      </pc:sldChg>
      <pc:sldChg chg="addSp delSp modSp mod">
        <pc:chgData name="Kien Nguyen" userId="0175752f-9954-422a-b203-c08021e906d8" providerId="ADAL" clId="{FE9225A1-3319-4995-A20D-7537F185E1BA}" dt="2023-07-12T08:45:48.494" v="1726" actId="1076"/>
        <pc:sldMkLst>
          <pc:docMk/>
          <pc:sldMk cId="908987404" sldId="277"/>
        </pc:sldMkLst>
        <pc:spChg chg="mod">
          <ac:chgData name="Kien Nguyen" userId="0175752f-9954-422a-b203-c08021e906d8" providerId="ADAL" clId="{FE9225A1-3319-4995-A20D-7537F185E1BA}" dt="2023-07-12T08:18:33.148" v="1233" actId="403"/>
          <ac:spMkLst>
            <pc:docMk/>
            <pc:sldMk cId="908987404" sldId="277"/>
            <ac:spMk id="2" creationId="{A48BA4FD-ED40-459B-8B6A-7F2A91DFBDA4}"/>
          </ac:spMkLst>
        </pc:spChg>
        <pc:spChg chg="mod">
          <ac:chgData name="Kien Nguyen" userId="0175752f-9954-422a-b203-c08021e906d8" providerId="ADAL" clId="{FE9225A1-3319-4995-A20D-7537F185E1BA}" dt="2023-07-12T08:05:17.609" v="401" actId="20577"/>
          <ac:spMkLst>
            <pc:docMk/>
            <pc:sldMk cId="908987404" sldId="277"/>
            <ac:spMk id="3" creationId="{CCCF5802-8C10-4582-92BA-1F081E9DC451}"/>
          </ac:spMkLst>
        </pc:spChg>
        <pc:picChg chg="add del mod">
          <ac:chgData name="Kien Nguyen" userId="0175752f-9954-422a-b203-c08021e906d8" providerId="ADAL" clId="{FE9225A1-3319-4995-A20D-7537F185E1BA}" dt="2023-07-12T08:45:40.320" v="1721" actId="478"/>
          <ac:picMkLst>
            <pc:docMk/>
            <pc:sldMk cId="908987404" sldId="277"/>
            <ac:picMk id="5" creationId="{E7F7FC33-ECB6-4F49-95F7-C2BCF1884EDD}"/>
          </ac:picMkLst>
        </pc:picChg>
        <pc:picChg chg="add mod">
          <ac:chgData name="Kien Nguyen" userId="0175752f-9954-422a-b203-c08021e906d8" providerId="ADAL" clId="{FE9225A1-3319-4995-A20D-7537F185E1BA}" dt="2023-07-12T08:45:48.494" v="1726" actId="1076"/>
          <ac:picMkLst>
            <pc:docMk/>
            <pc:sldMk cId="908987404" sldId="277"/>
            <ac:picMk id="7" creationId="{26DBC74C-2228-4B9B-B577-88A2DA88254C}"/>
          </ac:picMkLst>
        </pc:picChg>
      </pc:sldChg>
      <pc:sldChg chg="del">
        <pc:chgData name="Kien Nguyen" userId="0175752f-9954-422a-b203-c08021e906d8" providerId="ADAL" clId="{FE9225A1-3319-4995-A20D-7537F185E1BA}" dt="2023-07-12T08:14:42.822" v="1074" actId="47"/>
        <pc:sldMkLst>
          <pc:docMk/>
          <pc:sldMk cId="1207518811" sldId="278"/>
        </pc:sldMkLst>
      </pc:sldChg>
      <pc:sldChg chg="del">
        <pc:chgData name="Kien Nguyen" userId="0175752f-9954-422a-b203-c08021e906d8" providerId="ADAL" clId="{FE9225A1-3319-4995-A20D-7537F185E1BA}" dt="2023-07-12T08:14:42.822" v="1074" actId="47"/>
        <pc:sldMkLst>
          <pc:docMk/>
          <pc:sldMk cId="4225602753" sldId="279"/>
        </pc:sldMkLst>
      </pc:sldChg>
      <pc:sldChg chg="addSp modSp add mod">
        <pc:chgData name="Kien Nguyen" userId="0175752f-9954-422a-b203-c08021e906d8" providerId="ADAL" clId="{FE9225A1-3319-4995-A20D-7537F185E1BA}" dt="2023-07-12T08:32:59.614" v="1716" actId="20577"/>
        <pc:sldMkLst>
          <pc:docMk/>
          <pc:sldMk cId="3465327638" sldId="280"/>
        </pc:sldMkLst>
        <pc:spChg chg="mod">
          <ac:chgData name="Kien Nguyen" userId="0175752f-9954-422a-b203-c08021e906d8" providerId="ADAL" clId="{FE9225A1-3319-4995-A20D-7537F185E1BA}" dt="2023-07-12T08:18:28.173" v="1232" actId="403"/>
          <ac:spMkLst>
            <pc:docMk/>
            <pc:sldMk cId="3465327638" sldId="280"/>
            <ac:spMk id="2" creationId="{A48BA4FD-ED40-459B-8B6A-7F2A91DFBDA4}"/>
          </ac:spMkLst>
        </pc:spChg>
        <pc:spChg chg="mod">
          <ac:chgData name="Kien Nguyen" userId="0175752f-9954-422a-b203-c08021e906d8" providerId="ADAL" clId="{FE9225A1-3319-4995-A20D-7537F185E1BA}" dt="2023-07-12T08:32:59.614" v="1716" actId="20577"/>
          <ac:spMkLst>
            <pc:docMk/>
            <pc:sldMk cId="3465327638" sldId="280"/>
            <ac:spMk id="3" creationId="{CCCF5802-8C10-4582-92BA-1F081E9DC451}"/>
          </ac:spMkLst>
        </pc:spChg>
        <pc:picChg chg="add mod">
          <ac:chgData name="Kien Nguyen" userId="0175752f-9954-422a-b203-c08021e906d8" providerId="ADAL" clId="{FE9225A1-3319-4995-A20D-7537F185E1BA}" dt="2023-07-12T08:32:50.680" v="1689" actId="14100"/>
          <ac:picMkLst>
            <pc:docMk/>
            <pc:sldMk cId="3465327638" sldId="280"/>
            <ac:picMk id="5" creationId="{23B8EDFC-8D66-4534-8289-030C56A1DC32}"/>
          </ac:picMkLst>
        </pc:picChg>
      </pc:sldChg>
      <pc:sldChg chg="modSp add mod">
        <pc:chgData name="Kien Nguyen" userId="0175752f-9954-422a-b203-c08021e906d8" providerId="ADAL" clId="{FE9225A1-3319-4995-A20D-7537F185E1BA}" dt="2023-07-12T08:45:56.711" v="1727" actId="20577"/>
        <pc:sldMkLst>
          <pc:docMk/>
          <pc:sldMk cId="3549356002" sldId="281"/>
        </pc:sldMkLst>
        <pc:spChg chg="mod">
          <ac:chgData name="Kien Nguyen" userId="0175752f-9954-422a-b203-c08021e906d8" providerId="ADAL" clId="{FE9225A1-3319-4995-A20D-7537F185E1BA}" dt="2023-07-12T08:18:22.532" v="1231" actId="403"/>
          <ac:spMkLst>
            <pc:docMk/>
            <pc:sldMk cId="3549356002" sldId="281"/>
            <ac:spMk id="2" creationId="{A48BA4FD-ED40-459B-8B6A-7F2A91DFBDA4}"/>
          </ac:spMkLst>
        </pc:spChg>
        <pc:spChg chg="mod">
          <ac:chgData name="Kien Nguyen" userId="0175752f-9954-422a-b203-c08021e906d8" providerId="ADAL" clId="{FE9225A1-3319-4995-A20D-7537F185E1BA}" dt="2023-07-12T08:45:56.711" v="1727" actId="20577"/>
          <ac:spMkLst>
            <pc:docMk/>
            <pc:sldMk cId="3549356002" sldId="281"/>
            <ac:spMk id="3" creationId="{CCCF5802-8C10-4582-92BA-1F081E9DC451}"/>
          </ac:spMkLst>
        </pc:spChg>
      </pc:sldChg>
      <pc:sldChg chg="addSp modSp add mod">
        <pc:chgData name="Kien Nguyen" userId="0175752f-9954-422a-b203-c08021e906d8" providerId="ADAL" clId="{FE9225A1-3319-4995-A20D-7537F185E1BA}" dt="2023-07-12T08:50:47.185" v="1735" actId="14100"/>
        <pc:sldMkLst>
          <pc:docMk/>
          <pc:sldMk cId="967355835" sldId="282"/>
        </pc:sldMkLst>
        <pc:spChg chg="mod">
          <ac:chgData name="Kien Nguyen" userId="0175752f-9954-422a-b203-c08021e906d8" providerId="ADAL" clId="{FE9225A1-3319-4995-A20D-7537F185E1BA}" dt="2023-07-12T08:15:31.116" v="1111" actId="20577"/>
          <ac:spMkLst>
            <pc:docMk/>
            <pc:sldMk cId="967355835" sldId="282"/>
            <ac:spMk id="2" creationId="{A48BA4FD-ED40-459B-8B6A-7F2A91DFBDA4}"/>
          </ac:spMkLst>
        </pc:spChg>
        <pc:spChg chg="mod">
          <ac:chgData name="Kien Nguyen" userId="0175752f-9954-422a-b203-c08021e906d8" providerId="ADAL" clId="{FE9225A1-3319-4995-A20D-7537F185E1BA}" dt="2023-07-12T08:16:19.437" v="1152" actId="20577"/>
          <ac:spMkLst>
            <pc:docMk/>
            <pc:sldMk cId="967355835" sldId="282"/>
            <ac:spMk id="3" creationId="{CCCF5802-8C10-4582-92BA-1F081E9DC451}"/>
          </ac:spMkLst>
        </pc:spChg>
        <pc:picChg chg="add mod">
          <ac:chgData name="Kien Nguyen" userId="0175752f-9954-422a-b203-c08021e906d8" providerId="ADAL" clId="{FE9225A1-3319-4995-A20D-7537F185E1BA}" dt="2023-07-12T08:50:47.185" v="1735" actId="14100"/>
          <ac:picMkLst>
            <pc:docMk/>
            <pc:sldMk cId="967355835" sldId="282"/>
            <ac:picMk id="4" creationId="{009877DC-3CF6-4BBD-B827-1936869EC513}"/>
          </ac:picMkLst>
        </pc:picChg>
      </pc:sldChg>
      <pc:sldChg chg="addSp modSp add mod">
        <pc:chgData name="Kien Nguyen" userId="0175752f-9954-422a-b203-c08021e906d8" providerId="ADAL" clId="{FE9225A1-3319-4995-A20D-7537F185E1BA}" dt="2023-07-12T08:51:07.391" v="1742" actId="1076"/>
        <pc:sldMkLst>
          <pc:docMk/>
          <pc:sldMk cId="1651826983" sldId="283"/>
        </pc:sldMkLst>
        <pc:spChg chg="mod">
          <ac:chgData name="Kien Nguyen" userId="0175752f-9954-422a-b203-c08021e906d8" providerId="ADAL" clId="{FE9225A1-3319-4995-A20D-7537F185E1BA}" dt="2023-07-12T08:16:01.050" v="1145" actId="20577"/>
          <ac:spMkLst>
            <pc:docMk/>
            <pc:sldMk cId="1651826983" sldId="283"/>
            <ac:spMk id="2" creationId="{A48BA4FD-ED40-459B-8B6A-7F2A91DFBDA4}"/>
          </ac:spMkLst>
        </pc:spChg>
        <pc:spChg chg="mod">
          <ac:chgData name="Kien Nguyen" userId="0175752f-9954-422a-b203-c08021e906d8" providerId="ADAL" clId="{FE9225A1-3319-4995-A20D-7537F185E1BA}" dt="2023-07-12T08:17:59.403" v="1230" actId="20577"/>
          <ac:spMkLst>
            <pc:docMk/>
            <pc:sldMk cId="1651826983" sldId="283"/>
            <ac:spMk id="3" creationId="{CCCF5802-8C10-4582-92BA-1F081E9DC451}"/>
          </ac:spMkLst>
        </pc:spChg>
        <pc:picChg chg="add mod">
          <ac:chgData name="Kien Nguyen" userId="0175752f-9954-422a-b203-c08021e906d8" providerId="ADAL" clId="{FE9225A1-3319-4995-A20D-7537F185E1BA}" dt="2023-07-12T08:51:07.391" v="1742" actId="1076"/>
          <ac:picMkLst>
            <pc:docMk/>
            <pc:sldMk cId="1651826983" sldId="283"/>
            <ac:picMk id="4" creationId="{818B6597-A540-44AA-8B8D-5D50F3827051}"/>
          </ac:picMkLst>
        </pc:picChg>
      </pc:sldChg>
      <pc:sldChg chg="addSp modSp add mod">
        <pc:chgData name="Kien Nguyen" userId="0175752f-9954-422a-b203-c08021e906d8" providerId="ADAL" clId="{FE9225A1-3319-4995-A20D-7537F185E1BA}" dt="2023-07-12T08:31:29.289" v="1685" actId="1076"/>
        <pc:sldMkLst>
          <pc:docMk/>
          <pc:sldMk cId="1079185995" sldId="284"/>
        </pc:sldMkLst>
        <pc:spChg chg="mod">
          <ac:chgData name="Kien Nguyen" userId="0175752f-9954-422a-b203-c08021e906d8" providerId="ADAL" clId="{FE9225A1-3319-4995-A20D-7537F185E1BA}" dt="2023-07-12T08:19:16.051" v="1250" actId="27636"/>
          <ac:spMkLst>
            <pc:docMk/>
            <pc:sldMk cId="1079185995" sldId="284"/>
            <ac:spMk id="2" creationId="{A48BA4FD-ED40-459B-8B6A-7F2A91DFBDA4}"/>
          </ac:spMkLst>
        </pc:spChg>
        <pc:spChg chg="mod">
          <ac:chgData name="Kien Nguyen" userId="0175752f-9954-422a-b203-c08021e906d8" providerId="ADAL" clId="{FE9225A1-3319-4995-A20D-7537F185E1BA}" dt="2023-07-12T08:24:49.429" v="1679" actId="404"/>
          <ac:spMkLst>
            <pc:docMk/>
            <pc:sldMk cId="1079185995" sldId="284"/>
            <ac:spMk id="3" creationId="{CCCF5802-8C10-4582-92BA-1F081E9DC451}"/>
          </ac:spMkLst>
        </pc:spChg>
        <pc:picChg chg="add mod">
          <ac:chgData name="Kien Nguyen" userId="0175752f-9954-422a-b203-c08021e906d8" providerId="ADAL" clId="{FE9225A1-3319-4995-A20D-7537F185E1BA}" dt="2023-07-12T08:31:29.289" v="1685" actId="1076"/>
          <ac:picMkLst>
            <pc:docMk/>
            <pc:sldMk cId="1079185995" sldId="284"/>
            <ac:picMk id="5" creationId="{CD51B077-82FB-4A0B-8FBC-7BDB72BE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E0499EBA-9BE4-47A1-9C67-0863DBABC8F7}"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79D2A-EC1D-4A34-BB5C-C911FC674A0F}" type="slidenum">
              <a:rPr lang="en-US" smtClean="0"/>
              <a:t>‹#›</a:t>
            </a:fld>
            <a:endParaRPr lang="en-US"/>
          </a:p>
        </p:txBody>
      </p:sp>
    </p:spTree>
    <p:extLst>
      <p:ext uri="{BB962C8B-B14F-4D97-AF65-F5344CB8AC3E}">
        <p14:creationId xmlns:p14="http://schemas.microsoft.com/office/powerpoint/2010/main" val="342417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Line 1057">
            <a:extLst>
              <a:ext uri="{FF2B5EF4-FFF2-40B4-BE49-F238E27FC236}">
                <a16:creationId xmlns:a16="http://schemas.microsoft.com/office/drawing/2014/main" id="{E0180F8B-C67A-014F-86B4-6425D016713C}"/>
              </a:ext>
            </a:extLst>
          </p:cNvPr>
          <p:cNvSpPr>
            <a:spLocks noChangeShapeType="1"/>
          </p:cNvSpPr>
          <p:nvPr/>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8</a:t>
            </a:r>
          </a:p>
        </p:txBody>
      </p:sp>
      <p:cxnSp>
        <p:nvCxnSpPr>
          <p:cNvPr id="12" name="Straight Connector 11">
            <a:extLst>
              <a:ext uri="{FF2B5EF4-FFF2-40B4-BE49-F238E27FC236}">
                <a16:creationId xmlns:a16="http://schemas.microsoft.com/office/drawing/2014/main" id="{D76ADE6F-E287-9D45-BF4E-78DDB3322AB7}"/>
              </a:ext>
            </a:extLst>
          </p:cNvPr>
          <p:cNvCxnSpPr/>
          <p:nvPr/>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681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0499EBA-9BE4-47A1-9C67-0863DBABC8F7}"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D79D2A-EC1D-4A34-BB5C-C911FC674A0F}" type="slidenum">
              <a:rPr lang="en-US" smtClean="0"/>
              <a:t>‹#›</a:t>
            </a:fld>
            <a:endParaRPr lang="en-US"/>
          </a:p>
        </p:txBody>
      </p:sp>
    </p:spTree>
    <p:extLst>
      <p:ext uri="{BB962C8B-B14F-4D97-AF65-F5344CB8AC3E}">
        <p14:creationId xmlns:p14="http://schemas.microsoft.com/office/powerpoint/2010/main" val="3967030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99EBA-9BE4-47A1-9C67-0863DBABC8F7}" type="datetimeFigureOut">
              <a:rPr lang="en-US" smtClean="0"/>
              <a:t>7/26/2023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79D2A-EC1D-4A34-BB5C-C911FC674A0F}" type="slidenum">
              <a:rPr lang="en-US" smtClean="0"/>
              <a:t>‹#›</a:t>
            </a:fld>
            <a:endParaRPr lang="en-US"/>
          </a:p>
        </p:txBody>
      </p:sp>
    </p:spTree>
    <p:extLst>
      <p:ext uri="{BB962C8B-B14F-4D97-AF65-F5344CB8AC3E}">
        <p14:creationId xmlns:p14="http://schemas.microsoft.com/office/powerpoint/2010/main" val="34510715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SWP391: Final Project Presentation</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cap="all" dirty="0">
                <a:solidFill>
                  <a:srgbClr val="0070C0"/>
                </a:solidFill>
              </a:rPr>
              <a:t>Gas Store Management System-GSMS</a:t>
            </a:r>
          </a:p>
          <a:p>
            <a:pPr marL="0" indent="0" algn="ctr" fontAlgn="auto">
              <a:spcAft>
                <a:spcPts val="0"/>
              </a:spcAft>
              <a:buNone/>
            </a:pPr>
            <a:r>
              <a:rPr lang="en-US" sz="3000" b="1" cap="all" dirty="0" err="1">
                <a:solidFill>
                  <a:srgbClr val="0070C0"/>
                </a:solidFill>
              </a:rPr>
              <a:t>SE1715</a:t>
            </a:r>
            <a:r>
              <a:rPr lang="en-US" sz="3000" b="1" cap="all" dirty="0">
                <a:solidFill>
                  <a:srgbClr val="0070C0"/>
                </a:solidFill>
              </a:rPr>
              <a:t>-Group 4</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Autofit/>
          </a:bodyPr>
          <a:lstStyle/>
          <a:p>
            <a:r>
              <a:rPr lang="en-US" sz="3200" dirty="0"/>
              <a:t>Product Requirements</a:t>
            </a:r>
            <a:br>
              <a:rPr lang="en-US" sz="3200" dirty="0"/>
            </a:br>
            <a:r>
              <a:rPr lang="en-US" sz="2800" i="1" dirty="0"/>
              <a:t>Main Screen UI Design</a:t>
            </a:r>
            <a:endParaRPr lang="en-US" sz="3200" i="1" dirty="0"/>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a:lstStyle/>
          <a:p>
            <a:pPr marL="0" indent="0">
              <a:buNone/>
            </a:pPr>
            <a:r>
              <a:rPr lang="en-US" dirty="0"/>
              <a:t>Admin: Dashboard</a:t>
            </a:r>
          </a:p>
        </p:txBody>
      </p:sp>
      <p:pic>
        <p:nvPicPr>
          <p:cNvPr id="8" name="Hình ảnh 7">
            <a:extLst>
              <a:ext uri="{FF2B5EF4-FFF2-40B4-BE49-F238E27FC236}">
                <a16:creationId xmlns:a16="http://schemas.microsoft.com/office/drawing/2014/main" id="{880364FD-D546-4A6E-02E9-EF258762C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51" y="1828800"/>
            <a:ext cx="8084698" cy="3848026"/>
          </a:xfrm>
          <a:prstGeom prst="rect">
            <a:avLst/>
          </a:prstGeom>
        </p:spPr>
      </p:pic>
    </p:spTree>
    <p:extLst>
      <p:ext uri="{BB962C8B-B14F-4D97-AF65-F5344CB8AC3E}">
        <p14:creationId xmlns:p14="http://schemas.microsoft.com/office/powerpoint/2010/main" val="142561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rmAutofit fontScale="90000"/>
          </a:bodyPr>
          <a:lstStyle/>
          <a:p>
            <a:r>
              <a:rPr lang="en-US" dirty="0"/>
              <a:t>System Design</a:t>
            </a:r>
            <a:br>
              <a:rPr lang="en-US" dirty="0"/>
            </a:br>
            <a:r>
              <a:rPr lang="en-US" sz="3100" i="1" dirty="0"/>
              <a:t>Database Design</a:t>
            </a:r>
            <a:endParaRPr lang="en-US" i="1" dirty="0"/>
          </a:p>
        </p:txBody>
      </p:sp>
      <p:pic>
        <p:nvPicPr>
          <p:cNvPr id="5" name="Chỗ dành sẵn cho Nội dung 4">
            <a:extLst>
              <a:ext uri="{FF2B5EF4-FFF2-40B4-BE49-F238E27FC236}">
                <a16:creationId xmlns:a16="http://schemas.microsoft.com/office/drawing/2014/main" id="{ED751B94-A710-8268-2A59-0F9D5D9C182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4680" y="1895124"/>
            <a:ext cx="8894639" cy="3833324"/>
          </a:xfrm>
          <a:prstGeom prst="rect">
            <a:avLst/>
          </a:prstGeom>
          <a:noFill/>
          <a:ln>
            <a:noFill/>
          </a:ln>
        </p:spPr>
      </p:pic>
    </p:spTree>
    <p:extLst>
      <p:ext uri="{BB962C8B-B14F-4D97-AF65-F5344CB8AC3E}">
        <p14:creationId xmlns:p14="http://schemas.microsoft.com/office/powerpoint/2010/main" val="2956034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rmAutofit fontScale="90000"/>
          </a:bodyPr>
          <a:lstStyle/>
          <a:p>
            <a:r>
              <a:rPr lang="en-US" dirty="0"/>
              <a:t>System Design</a:t>
            </a:r>
            <a:br>
              <a:rPr lang="en-US" dirty="0"/>
            </a:br>
            <a:r>
              <a:rPr lang="en-US" sz="3100" i="1" dirty="0"/>
              <a:t>Package Diagram</a:t>
            </a:r>
            <a:endParaRPr lang="en-US" i="1" dirty="0"/>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a:lstStyle/>
          <a:p>
            <a:pPr marL="0" indent="0">
              <a:buNone/>
            </a:pPr>
            <a:endParaRPr lang="en-US" dirty="0"/>
          </a:p>
        </p:txBody>
      </p:sp>
      <p:pic>
        <p:nvPicPr>
          <p:cNvPr id="4" name="Picture 3">
            <a:extLst>
              <a:ext uri="{FF2B5EF4-FFF2-40B4-BE49-F238E27FC236}">
                <a16:creationId xmlns:a16="http://schemas.microsoft.com/office/drawing/2014/main" id="{009877DC-3CF6-4BBD-B827-1936869EC513}"/>
              </a:ext>
            </a:extLst>
          </p:cNvPr>
          <p:cNvPicPr/>
          <p:nvPr/>
        </p:nvPicPr>
        <p:blipFill>
          <a:blip r:embed="rId2"/>
          <a:stretch>
            <a:fillRect/>
          </a:stretch>
        </p:blipFill>
        <p:spPr>
          <a:xfrm>
            <a:off x="788276" y="1494472"/>
            <a:ext cx="7819696" cy="4136971"/>
          </a:xfrm>
          <a:prstGeom prst="rect">
            <a:avLst/>
          </a:prstGeom>
        </p:spPr>
      </p:pic>
    </p:spTree>
    <p:extLst>
      <p:ext uri="{BB962C8B-B14F-4D97-AF65-F5344CB8AC3E}">
        <p14:creationId xmlns:p14="http://schemas.microsoft.com/office/powerpoint/2010/main" val="96735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rmAutofit fontScale="90000"/>
          </a:bodyPr>
          <a:lstStyle/>
          <a:p>
            <a:r>
              <a:rPr lang="en-US" dirty="0"/>
              <a:t>System Design</a:t>
            </a:r>
            <a:br>
              <a:rPr lang="en-US" dirty="0"/>
            </a:br>
            <a:r>
              <a:rPr lang="en-US" sz="3100" i="1" dirty="0"/>
              <a:t>Class Diagram</a:t>
            </a:r>
            <a:endParaRPr lang="en-US" i="1" dirty="0"/>
          </a:p>
        </p:txBody>
      </p:sp>
      <p:pic>
        <p:nvPicPr>
          <p:cNvPr id="4" name="Hình ảnh 3">
            <a:extLst>
              <a:ext uri="{FF2B5EF4-FFF2-40B4-BE49-F238E27FC236}">
                <a16:creationId xmlns:a16="http://schemas.microsoft.com/office/drawing/2014/main" id="{1B7BD257-1930-7890-F758-2D75AF47E958}"/>
              </a:ext>
            </a:extLst>
          </p:cNvPr>
          <p:cNvPicPr>
            <a:picLocks noChangeAspect="1"/>
          </p:cNvPicPr>
          <p:nvPr/>
        </p:nvPicPr>
        <p:blipFill>
          <a:blip r:embed="rId2"/>
          <a:stretch>
            <a:fillRect/>
          </a:stretch>
        </p:blipFill>
        <p:spPr>
          <a:xfrm>
            <a:off x="0" y="1160002"/>
            <a:ext cx="9144000" cy="4537996"/>
          </a:xfrm>
          <a:prstGeom prst="rect">
            <a:avLst/>
          </a:prstGeom>
        </p:spPr>
      </p:pic>
    </p:spTree>
    <p:extLst>
      <p:ext uri="{BB962C8B-B14F-4D97-AF65-F5344CB8AC3E}">
        <p14:creationId xmlns:p14="http://schemas.microsoft.com/office/powerpoint/2010/main" val="182922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rmAutofit/>
          </a:bodyPr>
          <a:lstStyle/>
          <a:p>
            <a:r>
              <a:rPr lang="en-US" dirty="0"/>
              <a:t>Outstanding Function</a:t>
            </a:r>
            <a:endParaRPr lang="en-US" i="1" dirty="0"/>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a:lstStyle/>
          <a:p>
            <a:pPr marL="0" indent="0">
              <a:buNone/>
            </a:pPr>
            <a:r>
              <a:rPr lang="en-US" sz="2800" dirty="0"/>
              <a:t>API </a:t>
            </a:r>
            <a:r>
              <a:rPr lang="en-US" sz="2800" dirty="0" err="1"/>
              <a:t>jakarta</a:t>
            </a:r>
            <a:r>
              <a:rPr lang="en-US" sz="2800" dirty="0"/>
              <a:t> Mail</a:t>
            </a:r>
          </a:p>
          <a:p>
            <a:pPr marL="0" indent="0">
              <a:buNone/>
            </a:pPr>
            <a:endParaRPr lang="en-US" sz="2800" dirty="0"/>
          </a:p>
        </p:txBody>
      </p:sp>
      <p:pic>
        <p:nvPicPr>
          <p:cNvPr id="7" name="Hình ảnh 6">
            <a:extLst>
              <a:ext uri="{FF2B5EF4-FFF2-40B4-BE49-F238E27FC236}">
                <a16:creationId xmlns:a16="http://schemas.microsoft.com/office/drawing/2014/main" id="{A1DC479D-2F7E-60A8-AAD1-C58E7B917032}"/>
              </a:ext>
            </a:extLst>
          </p:cNvPr>
          <p:cNvPicPr>
            <a:picLocks noChangeAspect="1"/>
          </p:cNvPicPr>
          <p:nvPr/>
        </p:nvPicPr>
        <p:blipFill>
          <a:blip r:embed="rId2"/>
          <a:stretch>
            <a:fillRect/>
          </a:stretch>
        </p:blipFill>
        <p:spPr>
          <a:xfrm>
            <a:off x="3260356" y="4040553"/>
            <a:ext cx="5459506" cy="2485213"/>
          </a:xfrm>
          <a:prstGeom prst="rect">
            <a:avLst/>
          </a:prstGeom>
        </p:spPr>
      </p:pic>
      <p:pic>
        <p:nvPicPr>
          <p:cNvPr id="9" name="Hình ảnh 8">
            <a:extLst>
              <a:ext uri="{FF2B5EF4-FFF2-40B4-BE49-F238E27FC236}">
                <a16:creationId xmlns:a16="http://schemas.microsoft.com/office/drawing/2014/main" id="{CC819AF6-6DB4-0EDA-42AA-DD970FBE4045}"/>
              </a:ext>
            </a:extLst>
          </p:cNvPr>
          <p:cNvPicPr>
            <a:picLocks noChangeAspect="1"/>
          </p:cNvPicPr>
          <p:nvPr/>
        </p:nvPicPr>
        <p:blipFill>
          <a:blip r:embed="rId3"/>
          <a:stretch>
            <a:fillRect/>
          </a:stretch>
        </p:blipFill>
        <p:spPr>
          <a:xfrm>
            <a:off x="457200" y="1687137"/>
            <a:ext cx="7109012" cy="1911266"/>
          </a:xfrm>
          <a:prstGeom prst="rect">
            <a:avLst/>
          </a:prstGeom>
        </p:spPr>
      </p:pic>
      <p:pic>
        <p:nvPicPr>
          <p:cNvPr id="1026" name="Picture 2" descr="Gmail - Ứng dụng trên Google Play">
            <a:extLst>
              <a:ext uri="{FF2B5EF4-FFF2-40B4-BE49-F238E27FC236}">
                <a16:creationId xmlns:a16="http://schemas.microsoft.com/office/drawing/2014/main" id="{B022EB0A-804A-4A20-96C0-6A56CAE068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6451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07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rmAutofit/>
          </a:bodyPr>
          <a:lstStyle/>
          <a:p>
            <a:r>
              <a:rPr lang="en-US" dirty="0"/>
              <a:t>Outstanding Function</a:t>
            </a:r>
            <a:endParaRPr lang="en-US" i="1" dirty="0"/>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a:lstStyle/>
          <a:p>
            <a:pPr marL="0" indent="0">
              <a:buNone/>
            </a:pPr>
            <a:r>
              <a:rPr lang="en-US" sz="2800" dirty="0"/>
              <a:t>Login Google </a:t>
            </a:r>
          </a:p>
          <a:p>
            <a:pPr marL="0" indent="0">
              <a:buNone/>
            </a:pPr>
            <a:endParaRPr lang="en-US" sz="2800" dirty="0"/>
          </a:p>
          <a:p>
            <a:pPr marL="0" indent="0">
              <a:buNone/>
            </a:pPr>
            <a:endParaRPr lang="en-US" sz="2800" dirty="0"/>
          </a:p>
        </p:txBody>
      </p:sp>
      <p:pic>
        <p:nvPicPr>
          <p:cNvPr id="5" name="Hình ảnh 4">
            <a:extLst>
              <a:ext uri="{FF2B5EF4-FFF2-40B4-BE49-F238E27FC236}">
                <a16:creationId xmlns:a16="http://schemas.microsoft.com/office/drawing/2014/main" id="{850DF484-6ACD-C0CB-6C2B-B4BFC7C53915}"/>
              </a:ext>
            </a:extLst>
          </p:cNvPr>
          <p:cNvPicPr>
            <a:picLocks noChangeAspect="1"/>
          </p:cNvPicPr>
          <p:nvPr/>
        </p:nvPicPr>
        <p:blipFill>
          <a:blip r:embed="rId2"/>
          <a:stretch>
            <a:fillRect/>
          </a:stretch>
        </p:blipFill>
        <p:spPr>
          <a:xfrm>
            <a:off x="2476379" y="1357450"/>
            <a:ext cx="6667621" cy="2838031"/>
          </a:xfrm>
          <a:prstGeom prst="rect">
            <a:avLst/>
          </a:prstGeom>
        </p:spPr>
      </p:pic>
      <p:pic>
        <p:nvPicPr>
          <p:cNvPr id="6146" name="Picture 2" descr="Google Login Reactive - Overview | OutSystems">
            <a:extLst>
              <a:ext uri="{FF2B5EF4-FFF2-40B4-BE49-F238E27FC236}">
                <a16:creationId xmlns:a16="http://schemas.microsoft.com/office/drawing/2014/main" id="{4DAA35AA-A690-2524-00BF-07F54448C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20" y="1692441"/>
            <a:ext cx="1736559" cy="1736559"/>
          </a:xfrm>
          <a:prstGeom prst="rect">
            <a:avLst/>
          </a:prstGeom>
          <a:noFill/>
          <a:extLst>
            <a:ext uri="{909E8E84-426E-40DD-AFC4-6F175D3DCCD1}">
              <a14:hiddenFill xmlns:a14="http://schemas.microsoft.com/office/drawing/2010/main">
                <a:solidFill>
                  <a:srgbClr val="FFFFFF"/>
                </a:solidFill>
              </a14:hiddenFill>
            </a:ext>
          </a:extLst>
        </p:spPr>
      </p:pic>
      <p:pic>
        <p:nvPicPr>
          <p:cNvPr id="11" name="Hình ảnh 10">
            <a:extLst>
              <a:ext uri="{FF2B5EF4-FFF2-40B4-BE49-F238E27FC236}">
                <a16:creationId xmlns:a16="http://schemas.microsoft.com/office/drawing/2014/main" id="{82B944C1-9B72-1587-D8BF-5C6F66733B6D}"/>
              </a:ext>
            </a:extLst>
          </p:cNvPr>
          <p:cNvPicPr>
            <a:picLocks noChangeAspect="1"/>
          </p:cNvPicPr>
          <p:nvPr/>
        </p:nvPicPr>
        <p:blipFill>
          <a:blip r:embed="rId4"/>
          <a:stretch>
            <a:fillRect/>
          </a:stretch>
        </p:blipFill>
        <p:spPr>
          <a:xfrm>
            <a:off x="2594831" y="4576618"/>
            <a:ext cx="6266549" cy="2110837"/>
          </a:xfrm>
          <a:prstGeom prst="rect">
            <a:avLst/>
          </a:prstGeom>
        </p:spPr>
      </p:pic>
    </p:spTree>
    <p:extLst>
      <p:ext uri="{BB962C8B-B14F-4D97-AF65-F5344CB8AC3E}">
        <p14:creationId xmlns:p14="http://schemas.microsoft.com/office/powerpoint/2010/main" val="866151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rmAutofit/>
          </a:bodyPr>
          <a:lstStyle/>
          <a:p>
            <a:r>
              <a:rPr lang="en-US" dirty="0"/>
              <a:t>Outstanding Function</a:t>
            </a:r>
            <a:endParaRPr lang="en-US" i="1" dirty="0"/>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a:lstStyle/>
          <a:p>
            <a:pPr marL="0" indent="0">
              <a:buNone/>
            </a:pPr>
            <a:r>
              <a:rPr lang="en-US" sz="2800" dirty="0"/>
              <a:t>Warranty</a:t>
            </a:r>
          </a:p>
          <a:p>
            <a:pPr marL="0" indent="0">
              <a:buNone/>
            </a:pPr>
            <a:endParaRPr lang="en-US" sz="2800" dirty="0"/>
          </a:p>
          <a:p>
            <a:pPr marL="0" indent="0">
              <a:buNone/>
            </a:pPr>
            <a:endParaRPr lang="en-US" sz="2800" dirty="0"/>
          </a:p>
        </p:txBody>
      </p:sp>
      <p:pic>
        <p:nvPicPr>
          <p:cNvPr id="6" name="Hình ảnh 5">
            <a:extLst>
              <a:ext uri="{FF2B5EF4-FFF2-40B4-BE49-F238E27FC236}">
                <a16:creationId xmlns:a16="http://schemas.microsoft.com/office/drawing/2014/main" id="{F572AD62-6215-0C1E-B271-FD0331EF69F7}"/>
              </a:ext>
            </a:extLst>
          </p:cNvPr>
          <p:cNvPicPr>
            <a:picLocks noChangeAspect="1"/>
          </p:cNvPicPr>
          <p:nvPr/>
        </p:nvPicPr>
        <p:blipFill>
          <a:blip r:embed="rId2"/>
          <a:stretch>
            <a:fillRect/>
          </a:stretch>
        </p:blipFill>
        <p:spPr>
          <a:xfrm>
            <a:off x="2931458" y="1346169"/>
            <a:ext cx="6033247" cy="2082831"/>
          </a:xfrm>
          <a:prstGeom prst="rect">
            <a:avLst/>
          </a:prstGeom>
        </p:spPr>
      </p:pic>
      <p:pic>
        <p:nvPicPr>
          <p:cNvPr id="7170" name="Picture 2" descr="Google Apps Script - Wikipedia">
            <a:extLst>
              <a:ext uri="{FF2B5EF4-FFF2-40B4-BE49-F238E27FC236}">
                <a16:creationId xmlns:a16="http://schemas.microsoft.com/office/drawing/2014/main" id="{DF86C850-E0AC-DD58-8CB7-55FA796D2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694" y="1470211"/>
            <a:ext cx="1694329" cy="1694329"/>
          </a:xfrm>
          <a:prstGeom prst="rect">
            <a:avLst/>
          </a:prstGeom>
          <a:noFill/>
          <a:extLst>
            <a:ext uri="{909E8E84-426E-40DD-AFC4-6F175D3DCCD1}">
              <a14:hiddenFill xmlns:a14="http://schemas.microsoft.com/office/drawing/2010/main">
                <a:solidFill>
                  <a:srgbClr val="FFFFFF"/>
                </a:solidFill>
              </a14:hiddenFill>
            </a:ext>
          </a:extLst>
        </p:spPr>
      </p:pic>
      <p:pic>
        <p:nvPicPr>
          <p:cNvPr id="5" name="Hình ảnh 4">
            <a:extLst>
              <a:ext uri="{FF2B5EF4-FFF2-40B4-BE49-F238E27FC236}">
                <a16:creationId xmlns:a16="http://schemas.microsoft.com/office/drawing/2014/main" id="{18A57441-33FF-654C-DFDB-82CFBE8527E1}"/>
              </a:ext>
            </a:extLst>
          </p:cNvPr>
          <p:cNvPicPr>
            <a:picLocks noChangeAspect="1"/>
          </p:cNvPicPr>
          <p:nvPr/>
        </p:nvPicPr>
        <p:blipFill>
          <a:blip r:embed="rId4"/>
          <a:stretch>
            <a:fillRect/>
          </a:stretch>
        </p:blipFill>
        <p:spPr>
          <a:xfrm>
            <a:off x="5460417" y="3620546"/>
            <a:ext cx="3068309" cy="2911428"/>
          </a:xfrm>
          <a:prstGeom prst="rect">
            <a:avLst/>
          </a:prstGeom>
        </p:spPr>
      </p:pic>
      <p:pic>
        <p:nvPicPr>
          <p:cNvPr id="7" name="Hình ảnh 6">
            <a:extLst>
              <a:ext uri="{FF2B5EF4-FFF2-40B4-BE49-F238E27FC236}">
                <a16:creationId xmlns:a16="http://schemas.microsoft.com/office/drawing/2014/main" id="{620549EB-0EA9-3863-8CFF-B691B0DFAB7D}"/>
              </a:ext>
            </a:extLst>
          </p:cNvPr>
          <p:cNvPicPr>
            <a:picLocks noChangeAspect="1"/>
          </p:cNvPicPr>
          <p:nvPr/>
        </p:nvPicPr>
        <p:blipFill>
          <a:blip r:embed="rId5"/>
          <a:stretch>
            <a:fillRect/>
          </a:stretch>
        </p:blipFill>
        <p:spPr>
          <a:xfrm>
            <a:off x="299418" y="3798856"/>
            <a:ext cx="4883094" cy="1694329"/>
          </a:xfrm>
          <a:prstGeom prst="rect">
            <a:avLst/>
          </a:prstGeom>
        </p:spPr>
      </p:pic>
    </p:spTree>
    <p:extLst>
      <p:ext uri="{BB962C8B-B14F-4D97-AF65-F5344CB8AC3E}">
        <p14:creationId xmlns:p14="http://schemas.microsoft.com/office/powerpoint/2010/main" val="274011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0B0DFA-7BCA-F593-7954-A4E165E55E55}"/>
              </a:ext>
            </a:extLst>
          </p:cNvPr>
          <p:cNvSpPr>
            <a:spLocks noGrp="1"/>
          </p:cNvSpPr>
          <p:nvPr>
            <p:ph type="title"/>
          </p:nvPr>
        </p:nvSpPr>
        <p:spPr/>
        <p:txBody>
          <a:bodyPr/>
          <a:lstStyle/>
          <a:p>
            <a:endParaRPr lang="en-US"/>
          </a:p>
        </p:txBody>
      </p:sp>
      <p:sp>
        <p:nvSpPr>
          <p:cNvPr id="3" name="Chỗ dành sẵn cho Nội dung 2">
            <a:extLst>
              <a:ext uri="{FF2B5EF4-FFF2-40B4-BE49-F238E27FC236}">
                <a16:creationId xmlns:a16="http://schemas.microsoft.com/office/drawing/2014/main" id="{5BAB2438-2233-DC01-0856-6E3A9A76FB1A}"/>
              </a:ext>
            </a:extLst>
          </p:cNvPr>
          <p:cNvSpPr>
            <a:spLocks noGrp="1"/>
          </p:cNvSpPr>
          <p:nvPr>
            <p:ph idx="1"/>
          </p:nvPr>
        </p:nvSpPr>
        <p:spPr/>
        <p:txBody>
          <a:bodyPr/>
          <a:lstStyle/>
          <a:p>
            <a:r>
              <a:rPr lang="en-US" dirty="0" err="1"/>
              <a:t>VNPay</a:t>
            </a:r>
            <a:r>
              <a:rPr lang="en-US" dirty="0"/>
              <a:t> Sandbox</a:t>
            </a:r>
          </a:p>
          <a:p>
            <a:pPr marL="0" indent="0">
              <a:buNone/>
            </a:pPr>
            <a:endParaRPr lang="en-US" dirty="0"/>
          </a:p>
        </p:txBody>
      </p:sp>
      <p:pic>
        <p:nvPicPr>
          <p:cNvPr id="5" name="Hình ảnh 4">
            <a:extLst>
              <a:ext uri="{FF2B5EF4-FFF2-40B4-BE49-F238E27FC236}">
                <a16:creationId xmlns:a16="http://schemas.microsoft.com/office/drawing/2014/main" id="{0A7DF654-D81E-FED8-F6C1-AF0737978C6C}"/>
              </a:ext>
            </a:extLst>
          </p:cNvPr>
          <p:cNvPicPr>
            <a:picLocks noChangeAspect="1"/>
          </p:cNvPicPr>
          <p:nvPr/>
        </p:nvPicPr>
        <p:blipFill>
          <a:blip r:embed="rId2"/>
          <a:stretch>
            <a:fillRect/>
          </a:stretch>
        </p:blipFill>
        <p:spPr>
          <a:xfrm>
            <a:off x="4724399" y="1727333"/>
            <a:ext cx="4276165" cy="1885022"/>
          </a:xfrm>
          <a:prstGeom prst="rect">
            <a:avLst/>
          </a:prstGeom>
        </p:spPr>
      </p:pic>
      <p:pic>
        <p:nvPicPr>
          <p:cNvPr id="7" name="Hình ảnh 6">
            <a:extLst>
              <a:ext uri="{FF2B5EF4-FFF2-40B4-BE49-F238E27FC236}">
                <a16:creationId xmlns:a16="http://schemas.microsoft.com/office/drawing/2014/main" id="{592D8F43-9798-A471-9F7F-0559F79BC501}"/>
              </a:ext>
            </a:extLst>
          </p:cNvPr>
          <p:cNvPicPr>
            <a:picLocks noChangeAspect="1"/>
          </p:cNvPicPr>
          <p:nvPr/>
        </p:nvPicPr>
        <p:blipFill>
          <a:blip r:embed="rId3"/>
          <a:stretch>
            <a:fillRect/>
          </a:stretch>
        </p:blipFill>
        <p:spPr>
          <a:xfrm>
            <a:off x="143436" y="3816884"/>
            <a:ext cx="4957672" cy="2356970"/>
          </a:xfrm>
          <a:prstGeom prst="rect">
            <a:avLst/>
          </a:prstGeom>
        </p:spPr>
      </p:pic>
      <p:pic>
        <p:nvPicPr>
          <p:cNvPr id="2050" name="Picture 2" descr="VNPAY | Hanoi">
            <a:extLst>
              <a:ext uri="{FF2B5EF4-FFF2-40B4-BE49-F238E27FC236}">
                <a16:creationId xmlns:a16="http://schemas.microsoft.com/office/drawing/2014/main" id="{10328393-4C6A-DCDB-C41B-99B818E12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685" y="152016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72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7D41B0-FF57-EB39-104D-A06FAF704968}"/>
              </a:ext>
            </a:extLst>
          </p:cNvPr>
          <p:cNvSpPr>
            <a:spLocks noGrp="1"/>
          </p:cNvSpPr>
          <p:nvPr>
            <p:ph type="title"/>
          </p:nvPr>
        </p:nvSpPr>
        <p:spPr/>
        <p:txBody>
          <a:bodyPr>
            <a:normAutofit/>
          </a:bodyPr>
          <a:lstStyle/>
          <a:p>
            <a:r>
              <a:rPr lang="en-US" dirty="0"/>
              <a:t>Project Overview</a:t>
            </a:r>
          </a:p>
        </p:txBody>
      </p:sp>
      <p:sp>
        <p:nvSpPr>
          <p:cNvPr id="3" name="Chỗ dành sẵn cho Nội dung 2">
            <a:extLst>
              <a:ext uri="{FF2B5EF4-FFF2-40B4-BE49-F238E27FC236}">
                <a16:creationId xmlns:a16="http://schemas.microsoft.com/office/drawing/2014/main" id="{E65E963A-E2EE-F648-F8B9-86FBFDC61CEB}"/>
              </a:ext>
            </a:extLst>
          </p:cNvPr>
          <p:cNvSpPr>
            <a:spLocks noGrp="1"/>
          </p:cNvSpPr>
          <p:nvPr>
            <p:ph idx="1"/>
          </p:nvPr>
        </p:nvSpPr>
        <p:spPr/>
        <p:txBody>
          <a:bodyPr>
            <a:normAutofit/>
          </a:bodyPr>
          <a:lstStyle/>
          <a:p>
            <a:r>
              <a:rPr lang="en-US" sz="2000" dirty="0"/>
              <a:t>The GSMS (gas store management system) will give people the help people find and access information of gas and related products at ease, giving them various payment methods including online and offline payment.</a:t>
            </a:r>
          </a:p>
          <a:p>
            <a:r>
              <a:rPr lang="en-US" sz="2000" dirty="0"/>
              <a:t>The system aims to automate manual processes, reducing the time and effort required for tasks such as inventory management and order processing.</a:t>
            </a:r>
          </a:p>
        </p:txBody>
      </p:sp>
      <p:pic>
        <p:nvPicPr>
          <p:cNvPr id="3074" name="Picture 2">
            <a:extLst>
              <a:ext uri="{FF2B5EF4-FFF2-40B4-BE49-F238E27FC236}">
                <a16:creationId xmlns:a16="http://schemas.microsoft.com/office/drawing/2014/main" id="{EDFB5257-34F0-582D-5A60-5BBA681A8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856" y="3169861"/>
            <a:ext cx="4915273" cy="351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539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561BF7-249D-7CDA-D400-3112D9B28385}"/>
              </a:ext>
            </a:extLst>
          </p:cNvPr>
          <p:cNvSpPr>
            <a:spLocks noGrp="1"/>
          </p:cNvSpPr>
          <p:nvPr>
            <p:ph type="title"/>
          </p:nvPr>
        </p:nvSpPr>
        <p:spPr/>
        <p:txBody>
          <a:bodyPr/>
          <a:lstStyle/>
          <a:p>
            <a:r>
              <a:rPr lang="en-US" dirty="0"/>
              <a:t>Project Overview</a:t>
            </a:r>
          </a:p>
        </p:txBody>
      </p:sp>
      <p:sp>
        <p:nvSpPr>
          <p:cNvPr id="3" name="Chỗ dành sẵn cho Nội dung 2">
            <a:extLst>
              <a:ext uri="{FF2B5EF4-FFF2-40B4-BE49-F238E27FC236}">
                <a16:creationId xmlns:a16="http://schemas.microsoft.com/office/drawing/2014/main" id="{8BF3DC82-82AE-FBA6-99C7-F8FF39C39F3A}"/>
              </a:ext>
            </a:extLst>
          </p:cNvPr>
          <p:cNvSpPr>
            <a:spLocks noGrp="1"/>
          </p:cNvSpPr>
          <p:nvPr>
            <p:ph idx="1"/>
          </p:nvPr>
        </p:nvSpPr>
        <p:spPr>
          <a:xfrm>
            <a:off x="457199" y="1730189"/>
            <a:ext cx="8229600" cy="4531653"/>
          </a:xfrm>
        </p:spPr>
        <p:txBody>
          <a:bodyPr>
            <a:normAutofit fontScale="92500" lnSpcReduction="10000"/>
          </a:bodyPr>
          <a:lstStyle/>
          <a:p>
            <a:pPr marL="0" indent="0" algn="ctr">
              <a:buNone/>
            </a:pPr>
            <a:r>
              <a:rPr lang="en-US" dirty="0"/>
              <a:t>	</a:t>
            </a:r>
            <a:r>
              <a:rPr lang="en-US" b="1" i="0" dirty="0">
                <a:solidFill>
                  <a:srgbClr val="191919"/>
                </a:solidFill>
                <a:effectLst/>
              </a:rPr>
              <a:t>Supervision: </a:t>
            </a:r>
            <a:r>
              <a:rPr lang="en-US" b="0" i="0" dirty="0" err="1">
                <a:solidFill>
                  <a:srgbClr val="191919"/>
                </a:solidFill>
                <a:effectLst/>
              </a:rPr>
              <a:t>Nguyễn</a:t>
            </a:r>
            <a:r>
              <a:rPr lang="en-US" b="0" i="0" dirty="0">
                <a:solidFill>
                  <a:srgbClr val="191919"/>
                </a:solidFill>
                <a:effectLst/>
              </a:rPr>
              <a:t> Thành Ý </a:t>
            </a:r>
          </a:p>
          <a:p>
            <a:pPr marL="0" indent="0" algn="ctr">
              <a:buNone/>
            </a:pPr>
            <a:endParaRPr lang="en-US" dirty="0">
              <a:solidFill>
                <a:srgbClr val="191919"/>
              </a:solidFill>
            </a:endParaRPr>
          </a:p>
          <a:p>
            <a:pPr marL="0" indent="0" algn="ctr">
              <a:buNone/>
            </a:pPr>
            <a:r>
              <a:rPr lang="en-US" dirty="0">
                <a:solidFill>
                  <a:srgbClr val="191919"/>
                </a:solidFill>
              </a:rPr>
              <a:t>Team members</a:t>
            </a:r>
          </a:p>
          <a:p>
            <a:pPr marL="0" indent="0" algn="ctr">
              <a:buNone/>
            </a:pPr>
            <a:endParaRPr lang="en-US" dirty="0">
              <a:solidFill>
                <a:srgbClr val="191919"/>
              </a:solidFill>
            </a:endParaRPr>
          </a:p>
          <a:p>
            <a:pPr marL="0" indent="0" algn="ctr">
              <a:buNone/>
            </a:pPr>
            <a:r>
              <a:rPr lang="en-US" dirty="0">
                <a:solidFill>
                  <a:srgbClr val="191919"/>
                </a:solidFill>
              </a:rPr>
              <a:t>Đào Văn Sơn – </a:t>
            </a:r>
            <a:r>
              <a:rPr lang="en-US" dirty="0" err="1">
                <a:solidFill>
                  <a:srgbClr val="191919"/>
                </a:solidFill>
              </a:rPr>
              <a:t>HE164023</a:t>
            </a:r>
            <a:endParaRPr lang="en-US" dirty="0">
              <a:solidFill>
                <a:srgbClr val="191919"/>
              </a:solidFill>
            </a:endParaRPr>
          </a:p>
          <a:p>
            <a:pPr marL="0" indent="0" algn="ctr">
              <a:buNone/>
            </a:pPr>
            <a:r>
              <a:rPr lang="vi-VN" b="0" i="0" dirty="0">
                <a:solidFill>
                  <a:srgbClr val="191919"/>
                </a:solidFill>
                <a:effectLst/>
                <a:latin typeface="Calibri" panose="020F0502020204030204" pitchFamily="34" charset="0"/>
                <a:ea typeface="Calibri" panose="020F0502020204030204" pitchFamily="34" charset="0"/>
                <a:cs typeface="Calibri" panose="020F0502020204030204" pitchFamily="34" charset="0"/>
              </a:rPr>
              <a:t>Nguyễn Tuấn Cường-</a:t>
            </a:r>
            <a:r>
              <a:rPr lang="vi-VN" b="0" i="0" dirty="0" err="1">
                <a:solidFill>
                  <a:srgbClr val="191919"/>
                </a:solidFill>
                <a:effectLst/>
                <a:latin typeface="Calibri" panose="020F0502020204030204" pitchFamily="34" charset="0"/>
                <a:ea typeface="Calibri" panose="020F0502020204030204" pitchFamily="34" charset="0"/>
                <a:cs typeface="Calibri" panose="020F0502020204030204" pitchFamily="34" charset="0"/>
              </a:rPr>
              <a:t>HE171665</a:t>
            </a:r>
            <a:endParaRPr lang="vi-VN"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vi-VN" b="0" i="0" dirty="0">
                <a:solidFill>
                  <a:srgbClr val="191919"/>
                </a:solidFill>
                <a:effectLst/>
                <a:latin typeface="Calibri" panose="020F0502020204030204" pitchFamily="34" charset="0"/>
                <a:ea typeface="Calibri" panose="020F0502020204030204" pitchFamily="34" charset="0"/>
                <a:cs typeface="Calibri" panose="020F0502020204030204" pitchFamily="34" charset="0"/>
              </a:rPr>
              <a:t>Hoàng Minh Tuấn-</a:t>
            </a:r>
            <a:r>
              <a:rPr lang="vi-VN" b="0" i="0" dirty="0" err="1">
                <a:solidFill>
                  <a:srgbClr val="191919"/>
                </a:solidFill>
                <a:effectLst/>
                <a:latin typeface="Calibri" panose="020F0502020204030204" pitchFamily="34" charset="0"/>
                <a:ea typeface="Calibri" panose="020F0502020204030204" pitchFamily="34" charset="0"/>
                <a:cs typeface="Calibri" panose="020F0502020204030204" pitchFamily="34" charset="0"/>
              </a:rPr>
              <a:t>HE171801</a:t>
            </a:r>
            <a:endParaRPr lang="vi-VN"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vi-VN" b="0" i="0" dirty="0">
                <a:solidFill>
                  <a:srgbClr val="191919"/>
                </a:solidFill>
                <a:effectLst/>
                <a:latin typeface="Calibri" panose="020F0502020204030204" pitchFamily="34" charset="0"/>
                <a:ea typeface="Calibri" panose="020F0502020204030204" pitchFamily="34" charset="0"/>
                <a:cs typeface="Calibri" panose="020F0502020204030204" pitchFamily="34" charset="0"/>
              </a:rPr>
              <a:t>Nguyễn Xuân Hậu-</a:t>
            </a:r>
            <a:r>
              <a:rPr lang="en-US" b="0" i="0" dirty="0" err="1">
                <a:solidFill>
                  <a:srgbClr val="333333"/>
                </a:solidFill>
                <a:effectLst/>
                <a:latin typeface="+mj-lt"/>
              </a:rPr>
              <a:t>HE170950</a:t>
            </a:r>
            <a:endParaRPr lang="vi-VN" dirty="0">
              <a:latin typeface="+mj-lt"/>
              <a:ea typeface="Calibri" panose="020F0502020204030204" pitchFamily="34" charset="0"/>
              <a:cs typeface="Calibri" panose="020F0502020204030204" pitchFamily="34" charset="0"/>
            </a:endParaRPr>
          </a:p>
          <a:p>
            <a:pPr marL="0" indent="0" algn="ctr">
              <a:buNone/>
            </a:pPr>
            <a:r>
              <a:rPr lang="vi-VN" b="0" i="0" dirty="0">
                <a:solidFill>
                  <a:srgbClr val="191919"/>
                </a:solidFill>
                <a:effectLst/>
                <a:latin typeface="Calibri" panose="020F0502020204030204" pitchFamily="34" charset="0"/>
                <a:ea typeface="Calibri" panose="020F0502020204030204" pitchFamily="34" charset="0"/>
                <a:cs typeface="Calibri" panose="020F0502020204030204" pitchFamily="34" charset="0"/>
              </a:rPr>
              <a:t>Trịnh Hoàng Dũng- </a:t>
            </a:r>
            <a:r>
              <a:rPr lang="vi-VN" b="0" i="0" dirty="0" err="1">
                <a:solidFill>
                  <a:srgbClr val="191919"/>
                </a:solidFill>
                <a:effectLst/>
                <a:latin typeface="Calibri" panose="020F0502020204030204" pitchFamily="34" charset="0"/>
                <a:ea typeface="Calibri" panose="020F0502020204030204" pitchFamily="34" charset="0"/>
                <a:cs typeface="Calibri" panose="020F0502020204030204" pitchFamily="34" charset="0"/>
              </a:rPr>
              <a:t>HE17035</a:t>
            </a:r>
            <a:endParaRPr lang="vi-VN"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US" dirty="0"/>
          </a:p>
          <a:p>
            <a:pPr marL="0" indent="0">
              <a:buNone/>
            </a:pPr>
            <a:endParaRPr lang="en-US" dirty="0"/>
          </a:p>
        </p:txBody>
      </p:sp>
    </p:spTree>
    <p:extLst>
      <p:ext uri="{BB962C8B-B14F-4D97-AF65-F5344CB8AC3E}">
        <p14:creationId xmlns:p14="http://schemas.microsoft.com/office/powerpoint/2010/main" val="12860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2FD61B-84E2-0149-D059-57551DE3837F}"/>
              </a:ext>
            </a:extLst>
          </p:cNvPr>
          <p:cNvSpPr>
            <a:spLocks noGrp="1"/>
          </p:cNvSpPr>
          <p:nvPr>
            <p:ph type="title"/>
          </p:nvPr>
        </p:nvSpPr>
        <p:spPr/>
        <p:txBody>
          <a:bodyPr/>
          <a:lstStyle/>
          <a:p>
            <a:r>
              <a:rPr lang="en-US" dirty="0"/>
              <a:t>Project Overview</a:t>
            </a:r>
          </a:p>
        </p:txBody>
      </p:sp>
      <p:sp>
        <p:nvSpPr>
          <p:cNvPr id="3" name="Chỗ dành sẵn cho Nội dung 2">
            <a:extLst>
              <a:ext uri="{FF2B5EF4-FFF2-40B4-BE49-F238E27FC236}">
                <a16:creationId xmlns:a16="http://schemas.microsoft.com/office/drawing/2014/main" id="{1D125F25-ED1B-59DD-CAD3-CFB968ED7897}"/>
              </a:ext>
            </a:extLst>
          </p:cNvPr>
          <p:cNvSpPr>
            <a:spLocks noGrp="1"/>
          </p:cNvSpPr>
          <p:nvPr>
            <p:ph idx="1"/>
          </p:nvPr>
        </p:nvSpPr>
        <p:spPr>
          <a:xfrm>
            <a:off x="457199" y="1119749"/>
            <a:ext cx="8229600" cy="5402070"/>
          </a:xfrm>
        </p:spPr>
        <p:txBody>
          <a:bodyPr/>
          <a:lstStyle/>
          <a:p>
            <a:r>
              <a:rPr lang="en-US" dirty="0"/>
              <a:t>Project Communication: </a:t>
            </a:r>
          </a:p>
          <a:p>
            <a:endParaRPr lang="en-US" dirty="0"/>
          </a:p>
          <a:p>
            <a:endParaRPr lang="en-US" dirty="0"/>
          </a:p>
          <a:p>
            <a:endParaRPr lang="en-US" dirty="0"/>
          </a:p>
          <a:p>
            <a:endParaRPr lang="en-US" dirty="0"/>
          </a:p>
          <a:p>
            <a:r>
              <a:rPr lang="en-US" dirty="0"/>
              <a:t>Project issue tracking</a:t>
            </a:r>
          </a:p>
          <a:p>
            <a:endParaRPr lang="en-US" dirty="0"/>
          </a:p>
        </p:txBody>
      </p:sp>
      <p:pic>
        <p:nvPicPr>
          <p:cNvPr id="1026" name="Picture 2" descr="Google Meet - Online Video Calls, Meetings and Conferencing">
            <a:extLst>
              <a:ext uri="{FF2B5EF4-FFF2-40B4-BE49-F238E27FC236}">
                <a16:creationId xmlns:a16="http://schemas.microsoft.com/office/drawing/2014/main" id="{8978CC2F-C8D7-EA94-6287-E1BEED522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880067"/>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43BAB90-6899-ACAD-9952-762444970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538" y="2070287"/>
            <a:ext cx="1429134" cy="1448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Excel: Spreadsheets - Ứng dụng trên Google Play">
            <a:extLst>
              <a:ext uri="{FF2B5EF4-FFF2-40B4-BE49-F238E27FC236}">
                <a16:creationId xmlns:a16="http://schemas.microsoft.com/office/drawing/2014/main" id="{468F810A-B38D-9A88-F0EC-B8E5D06C75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4670323"/>
            <a:ext cx="1618413" cy="16184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Lab - YouTube">
            <a:extLst>
              <a:ext uri="{FF2B5EF4-FFF2-40B4-BE49-F238E27FC236}">
                <a16:creationId xmlns:a16="http://schemas.microsoft.com/office/drawing/2014/main" id="{03F23B7E-BA26-475C-54D8-8784E82EDA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6721" y="457704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91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197B4B-F782-261C-76A8-E977613282DE}"/>
              </a:ext>
            </a:extLst>
          </p:cNvPr>
          <p:cNvSpPr>
            <a:spLocks noGrp="1"/>
          </p:cNvSpPr>
          <p:nvPr>
            <p:ph type="title"/>
          </p:nvPr>
        </p:nvSpPr>
        <p:spPr/>
        <p:txBody>
          <a:bodyPr>
            <a:normAutofit fontScale="90000"/>
          </a:bodyPr>
          <a:lstStyle/>
          <a:p>
            <a:r>
              <a:rPr lang="en-US" sz="3600" dirty="0"/>
              <a:t>Product Requirements</a:t>
            </a:r>
            <a:br>
              <a:rPr lang="en-US" sz="3600" dirty="0"/>
            </a:br>
            <a:r>
              <a:rPr lang="en-US" sz="3200" i="1" dirty="0"/>
              <a:t>Use Case Diagrams</a:t>
            </a:r>
            <a:endParaRPr lang="en-US" dirty="0"/>
          </a:p>
        </p:txBody>
      </p:sp>
      <p:sp>
        <p:nvSpPr>
          <p:cNvPr id="3" name="Chỗ dành sẵn cho Nội dung 2">
            <a:extLst>
              <a:ext uri="{FF2B5EF4-FFF2-40B4-BE49-F238E27FC236}">
                <a16:creationId xmlns:a16="http://schemas.microsoft.com/office/drawing/2014/main" id="{2A4D5C91-40B0-0089-8D19-2DBE79A7B0DB}"/>
              </a:ext>
            </a:extLst>
          </p:cNvPr>
          <p:cNvSpPr>
            <a:spLocks noGrp="1"/>
          </p:cNvSpPr>
          <p:nvPr>
            <p:ph idx="1"/>
          </p:nvPr>
        </p:nvSpPr>
        <p:spPr/>
        <p:txBody>
          <a:bodyPr/>
          <a:lstStyle/>
          <a:p>
            <a:r>
              <a:rPr lang="en-US" dirty="0"/>
              <a:t>Admin-Side</a:t>
            </a:r>
          </a:p>
        </p:txBody>
      </p:sp>
      <p:pic>
        <p:nvPicPr>
          <p:cNvPr id="7" name="Hình ảnh 6">
            <a:extLst>
              <a:ext uri="{FF2B5EF4-FFF2-40B4-BE49-F238E27FC236}">
                <a16:creationId xmlns:a16="http://schemas.microsoft.com/office/drawing/2014/main" id="{D81A315C-7C2F-2C9C-D5E8-332E6B90B69B}"/>
              </a:ext>
            </a:extLst>
          </p:cNvPr>
          <p:cNvPicPr>
            <a:picLocks noChangeAspect="1"/>
          </p:cNvPicPr>
          <p:nvPr/>
        </p:nvPicPr>
        <p:blipFill>
          <a:blip r:embed="rId2"/>
          <a:stretch>
            <a:fillRect/>
          </a:stretch>
        </p:blipFill>
        <p:spPr>
          <a:xfrm>
            <a:off x="3043627" y="831328"/>
            <a:ext cx="6100374" cy="6026671"/>
          </a:xfrm>
          <a:prstGeom prst="rect">
            <a:avLst/>
          </a:prstGeom>
        </p:spPr>
      </p:pic>
    </p:spTree>
    <p:extLst>
      <p:ext uri="{BB962C8B-B14F-4D97-AF65-F5344CB8AC3E}">
        <p14:creationId xmlns:p14="http://schemas.microsoft.com/office/powerpoint/2010/main" val="330246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2EF2740-0087-FA1C-04D0-4E247C362E20}"/>
              </a:ext>
            </a:extLst>
          </p:cNvPr>
          <p:cNvSpPr>
            <a:spLocks noGrp="1"/>
          </p:cNvSpPr>
          <p:nvPr>
            <p:ph type="title"/>
          </p:nvPr>
        </p:nvSpPr>
        <p:spPr/>
        <p:txBody>
          <a:bodyPr>
            <a:normAutofit fontScale="90000"/>
          </a:bodyPr>
          <a:lstStyle/>
          <a:p>
            <a:r>
              <a:rPr lang="en-US" sz="3600" dirty="0"/>
              <a:t>Product Requirements</a:t>
            </a:r>
            <a:br>
              <a:rPr lang="en-US" sz="3600" dirty="0"/>
            </a:br>
            <a:r>
              <a:rPr lang="en-US" sz="3200" i="1" dirty="0"/>
              <a:t>Use Case Diagrams</a:t>
            </a:r>
            <a:endParaRPr lang="en-US" dirty="0"/>
          </a:p>
        </p:txBody>
      </p:sp>
      <p:sp>
        <p:nvSpPr>
          <p:cNvPr id="3" name="Chỗ dành sẵn cho Nội dung 2">
            <a:extLst>
              <a:ext uri="{FF2B5EF4-FFF2-40B4-BE49-F238E27FC236}">
                <a16:creationId xmlns:a16="http://schemas.microsoft.com/office/drawing/2014/main" id="{F68B50B2-45E7-2713-D563-F85509F79F28}"/>
              </a:ext>
            </a:extLst>
          </p:cNvPr>
          <p:cNvSpPr>
            <a:spLocks noGrp="1"/>
          </p:cNvSpPr>
          <p:nvPr>
            <p:ph idx="1"/>
          </p:nvPr>
        </p:nvSpPr>
        <p:spPr/>
        <p:txBody>
          <a:bodyPr/>
          <a:lstStyle/>
          <a:p>
            <a:r>
              <a:rPr lang="en-US" dirty="0"/>
              <a:t>Client-side</a:t>
            </a:r>
          </a:p>
          <a:p>
            <a:pPr marL="0" indent="0">
              <a:buNone/>
            </a:pPr>
            <a:endParaRPr lang="en-US" dirty="0"/>
          </a:p>
        </p:txBody>
      </p:sp>
      <p:pic>
        <p:nvPicPr>
          <p:cNvPr id="9" name="Hình ảnh 8">
            <a:extLst>
              <a:ext uri="{FF2B5EF4-FFF2-40B4-BE49-F238E27FC236}">
                <a16:creationId xmlns:a16="http://schemas.microsoft.com/office/drawing/2014/main" id="{98D9EF36-A2B6-7D10-9301-7B709400B075}"/>
              </a:ext>
            </a:extLst>
          </p:cNvPr>
          <p:cNvPicPr>
            <a:picLocks noChangeAspect="1"/>
          </p:cNvPicPr>
          <p:nvPr/>
        </p:nvPicPr>
        <p:blipFill>
          <a:blip r:embed="rId2"/>
          <a:stretch>
            <a:fillRect/>
          </a:stretch>
        </p:blipFill>
        <p:spPr>
          <a:xfrm>
            <a:off x="2779059" y="976313"/>
            <a:ext cx="6174398" cy="5773271"/>
          </a:xfrm>
          <a:prstGeom prst="rect">
            <a:avLst/>
          </a:prstGeom>
        </p:spPr>
      </p:pic>
    </p:spTree>
    <p:extLst>
      <p:ext uri="{BB962C8B-B14F-4D97-AF65-F5344CB8AC3E}">
        <p14:creationId xmlns:p14="http://schemas.microsoft.com/office/powerpoint/2010/main" val="68285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B8B557-748E-CEA9-4FB8-173EF0E0B31E}"/>
              </a:ext>
            </a:extLst>
          </p:cNvPr>
          <p:cNvSpPr>
            <a:spLocks noGrp="1"/>
          </p:cNvSpPr>
          <p:nvPr>
            <p:ph type="title"/>
          </p:nvPr>
        </p:nvSpPr>
        <p:spPr/>
        <p:txBody>
          <a:bodyPr>
            <a:normAutofit fontScale="90000"/>
          </a:bodyPr>
          <a:lstStyle/>
          <a:p>
            <a:r>
              <a:rPr lang="en-US" sz="4000" dirty="0"/>
              <a:t>Product Requirements</a:t>
            </a:r>
            <a:br>
              <a:rPr lang="en-US" sz="4000" dirty="0"/>
            </a:br>
            <a:r>
              <a:rPr lang="en-US" sz="3600" i="1" dirty="0"/>
              <a:t>Screen Flow</a:t>
            </a:r>
            <a:endParaRPr lang="en-US" dirty="0"/>
          </a:p>
        </p:txBody>
      </p:sp>
      <p:sp>
        <p:nvSpPr>
          <p:cNvPr id="3" name="Chỗ dành sẵn cho Nội dung 2">
            <a:extLst>
              <a:ext uri="{FF2B5EF4-FFF2-40B4-BE49-F238E27FC236}">
                <a16:creationId xmlns:a16="http://schemas.microsoft.com/office/drawing/2014/main" id="{1B87F2B5-7EA4-856B-3C50-82F8ED7CB739}"/>
              </a:ext>
            </a:extLst>
          </p:cNvPr>
          <p:cNvSpPr>
            <a:spLocks noGrp="1"/>
          </p:cNvSpPr>
          <p:nvPr>
            <p:ph idx="1"/>
          </p:nvPr>
        </p:nvSpPr>
        <p:spPr>
          <a:xfrm>
            <a:off x="385483" y="868737"/>
            <a:ext cx="8229600" cy="5402070"/>
          </a:xfrm>
        </p:spPr>
        <p:txBody>
          <a:bodyPr/>
          <a:lstStyle/>
          <a:p>
            <a:r>
              <a:rPr lang="en-US" dirty="0"/>
              <a:t>Admin</a:t>
            </a:r>
          </a:p>
          <a:p>
            <a:pPr marL="0" indent="0">
              <a:buNone/>
            </a:pPr>
            <a:endParaRPr lang="en-US" dirty="0"/>
          </a:p>
        </p:txBody>
      </p:sp>
      <p:pic>
        <p:nvPicPr>
          <p:cNvPr id="4098" name="Picture 2" descr="No description available.">
            <a:extLst>
              <a:ext uri="{FF2B5EF4-FFF2-40B4-BE49-F238E27FC236}">
                <a16:creationId xmlns:a16="http://schemas.microsoft.com/office/drawing/2014/main" id="{15C0FA1B-B659-4017-733C-280AB8442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26" y="1895846"/>
            <a:ext cx="8013657" cy="409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10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B8B557-748E-CEA9-4FB8-173EF0E0B31E}"/>
              </a:ext>
            </a:extLst>
          </p:cNvPr>
          <p:cNvSpPr>
            <a:spLocks noGrp="1"/>
          </p:cNvSpPr>
          <p:nvPr>
            <p:ph type="title"/>
          </p:nvPr>
        </p:nvSpPr>
        <p:spPr/>
        <p:txBody>
          <a:bodyPr>
            <a:normAutofit fontScale="90000"/>
          </a:bodyPr>
          <a:lstStyle/>
          <a:p>
            <a:r>
              <a:rPr lang="en-US" sz="4000" dirty="0"/>
              <a:t>Product Requirements</a:t>
            </a:r>
            <a:br>
              <a:rPr lang="en-US" sz="4000" dirty="0"/>
            </a:br>
            <a:r>
              <a:rPr lang="en-US" sz="3600" i="1" dirty="0"/>
              <a:t>Screen Flow</a:t>
            </a:r>
            <a:endParaRPr lang="en-US" dirty="0"/>
          </a:p>
        </p:txBody>
      </p:sp>
      <p:sp>
        <p:nvSpPr>
          <p:cNvPr id="3" name="Chỗ dành sẵn cho Nội dung 2">
            <a:extLst>
              <a:ext uri="{FF2B5EF4-FFF2-40B4-BE49-F238E27FC236}">
                <a16:creationId xmlns:a16="http://schemas.microsoft.com/office/drawing/2014/main" id="{1B87F2B5-7EA4-856B-3C50-82F8ED7CB739}"/>
              </a:ext>
            </a:extLst>
          </p:cNvPr>
          <p:cNvSpPr>
            <a:spLocks noGrp="1"/>
          </p:cNvSpPr>
          <p:nvPr>
            <p:ph idx="1"/>
          </p:nvPr>
        </p:nvSpPr>
        <p:spPr>
          <a:xfrm>
            <a:off x="385483" y="868737"/>
            <a:ext cx="8229600" cy="5402070"/>
          </a:xfrm>
        </p:spPr>
        <p:txBody>
          <a:bodyPr/>
          <a:lstStyle/>
          <a:p>
            <a:r>
              <a:rPr lang="en-US" dirty="0"/>
              <a:t>Client</a:t>
            </a:r>
          </a:p>
          <a:p>
            <a:pPr marL="0" indent="0">
              <a:buNone/>
            </a:pPr>
            <a:endParaRPr lang="en-US" dirty="0"/>
          </a:p>
        </p:txBody>
      </p:sp>
      <p:pic>
        <p:nvPicPr>
          <p:cNvPr id="5122" name="Picture 2" descr="No description available.">
            <a:extLst>
              <a:ext uri="{FF2B5EF4-FFF2-40B4-BE49-F238E27FC236}">
                <a16:creationId xmlns:a16="http://schemas.microsoft.com/office/drawing/2014/main" id="{81500748-18D1-4507-9B7B-ED3E97015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26" y="1466010"/>
            <a:ext cx="8042257" cy="459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870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Autofit/>
          </a:bodyPr>
          <a:lstStyle/>
          <a:p>
            <a:r>
              <a:rPr lang="en-US" sz="3200" dirty="0"/>
              <a:t>Product Requirements</a:t>
            </a:r>
            <a:br>
              <a:rPr lang="en-US" sz="3200" dirty="0"/>
            </a:br>
            <a:r>
              <a:rPr lang="en-US" sz="2800" i="1" dirty="0"/>
              <a:t>Main Screen UI Design</a:t>
            </a:r>
            <a:endParaRPr lang="en-US" sz="3200" i="1" dirty="0"/>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a:lstStyle/>
          <a:p>
            <a:pPr marL="0" indent="0">
              <a:buNone/>
            </a:pPr>
            <a:r>
              <a:rPr lang="en-US" dirty="0"/>
              <a:t>Client: Index</a:t>
            </a:r>
          </a:p>
        </p:txBody>
      </p:sp>
      <p:pic>
        <p:nvPicPr>
          <p:cNvPr id="6" name="Hình ảnh 5">
            <a:extLst>
              <a:ext uri="{FF2B5EF4-FFF2-40B4-BE49-F238E27FC236}">
                <a16:creationId xmlns:a16="http://schemas.microsoft.com/office/drawing/2014/main" id="{C694122C-FF84-51A8-CE48-8D0FD8C3AC42}"/>
              </a:ext>
            </a:extLst>
          </p:cNvPr>
          <p:cNvPicPr>
            <a:picLocks noChangeAspect="1"/>
          </p:cNvPicPr>
          <p:nvPr/>
        </p:nvPicPr>
        <p:blipFill>
          <a:blip r:embed="rId2"/>
          <a:stretch>
            <a:fillRect/>
          </a:stretch>
        </p:blipFill>
        <p:spPr>
          <a:xfrm>
            <a:off x="0" y="1262050"/>
            <a:ext cx="9144000" cy="4333900"/>
          </a:xfrm>
          <a:prstGeom prst="rect">
            <a:avLst/>
          </a:prstGeom>
        </p:spPr>
      </p:pic>
    </p:spTree>
    <p:extLst>
      <p:ext uri="{BB962C8B-B14F-4D97-AF65-F5344CB8AC3E}">
        <p14:creationId xmlns:p14="http://schemas.microsoft.com/office/powerpoint/2010/main" val="3513419758"/>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Ch01_Introduction</Template>
  <TotalTime>541</TotalTime>
  <Words>186</Words>
  <Application>Microsoft Office PowerPoint</Application>
  <PresentationFormat>Trình chiếu Trên màn hình (4:3)</PresentationFormat>
  <Paragraphs>45</Paragraphs>
  <Slides>18</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18</vt:i4>
      </vt:variant>
    </vt:vector>
  </HeadingPairs>
  <TitlesOfParts>
    <vt:vector size="23" baseType="lpstr">
      <vt:lpstr>Arial</vt:lpstr>
      <vt:lpstr>Calibri</vt:lpstr>
      <vt:lpstr>Times New Roman</vt:lpstr>
      <vt:lpstr>Wingdings</vt:lpstr>
      <vt:lpstr>Session 02_Integration Management</vt:lpstr>
      <vt:lpstr>SWP391: Final Project Presentation</vt:lpstr>
      <vt:lpstr>Project Overview</vt:lpstr>
      <vt:lpstr>Project Overview</vt:lpstr>
      <vt:lpstr>Project Overview</vt:lpstr>
      <vt:lpstr>Product Requirements Use Case Diagrams</vt:lpstr>
      <vt:lpstr>Product Requirements Use Case Diagrams</vt:lpstr>
      <vt:lpstr>Product Requirements Screen Flow</vt:lpstr>
      <vt:lpstr>Product Requirements Screen Flow</vt:lpstr>
      <vt:lpstr>Product Requirements Main Screen UI Design</vt:lpstr>
      <vt:lpstr>Product Requirements Main Screen UI Design</vt:lpstr>
      <vt:lpstr>System Design Database Design</vt:lpstr>
      <vt:lpstr>System Design Package Diagram</vt:lpstr>
      <vt:lpstr>System Design Class Diagram</vt:lpstr>
      <vt:lpstr>Outstanding Function</vt:lpstr>
      <vt:lpstr>Outstanding Function</vt:lpstr>
      <vt:lpstr>Outstanding Function</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(swD392)</dc:title>
  <dc:creator>Kien Nguyen</dc:creator>
  <cp:lastModifiedBy>Đào Văn Sơn</cp:lastModifiedBy>
  <cp:revision>65</cp:revision>
  <dcterms:created xsi:type="dcterms:W3CDTF">2023-06-06T00:47:32Z</dcterms:created>
  <dcterms:modified xsi:type="dcterms:W3CDTF">2023-07-26T06:25:58Z</dcterms:modified>
</cp:coreProperties>
</file>