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1" d="100"/>
          <a:sy n="5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9/16/2025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71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2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4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1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5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4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4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3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5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4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1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9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6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0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9/16/2025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358188" y="4159151"/>
            <a:ext cx="8610599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SOWNTHAR R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</a:t>
            </a:r>
            <a:r>
              <a:rPr lang="en-US" altLang="zh-CN" sz="2400" dirty="0">
                <a:latin typeface="Calibri" charset="0"/>
                <a:cs typeface="Calibri" charset="0"/>
              </a:rPr>
              <a:t>2422K2</a:t>
            </a:r>
            <a:r>
              <a:rPr lang="en-IN" altLang="zh-CN" sz="2400" dirty="0">
                <a:latin typeface="Calibri" charset="0"/>
                <a:cs typeface="Calibri" charset="0"/>
              </a:rPr>
              <a:t>766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BSc computer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UNIVERSITY </a:t>
            </a:r>
            <a:r>
              <a:rPr lang="en-US" altLang="zh-CN" sz="2400" dirty="0">
                <a:latin typeface="Calibri" charset="0"/>
                <a:cs typeface="Calibri" charset="0"/>
              </a:rPr>
              <a:t>GO</a:t>
            </a:r>
            <a:r>
              <a:rPr lang="en-IN" altLang="zh-CN" sz="2400" dirty="0">
                <a:latin typeface="Calibri" charset="0"/>
                <a:cs typeface="Calibri" charset="0"/>
              </a:rPr>
              <a:t>VT ARTS AND SCIENCE COLLEGE KANGEYAM </a:t>
            </a:r>
            <a:r>
              <a:rPr lang="en-IN" altLang="zh-CN" sz="2400">
                <a:latin typeface="Calibri" charset="0"/>
                <a:cs typeface="Calibri" charset="0"/>
              </a:rPr>
              <a:t>, BHARATHIYAR UNIVERSITY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1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E373AC-6C97-0FDF-2C0E-695E0A9E6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4" y="1319147"/>
            <a:ext cx="2438400" cy="5418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2A359-0497-8606-88B3-3C067B7CF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90" y="1319146"/>
            <a:ext cx="24384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>
            <a:off x="1628750" y="1771623"/>
            <a:ext cx="4762427" cy="3825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This portfolio gives a clear view of who I am and what I can do.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It shows my skills in C, C++, Java, and Data Structures.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My project highlights how I can apply my knowledge to salve real problems.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The portfolio is simple, user-friendly, and easy to navigate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It helps others (Seachers, recruiters, friends) understand my work quickly.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6062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>
            <a:off x="3216044" y="2476462"/>
            <a:ext cx="3023954" cy="70103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97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>
            <a:off x="1628750" y="1704949"/>
            <a:ext cx="4762427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Current issue: Many students struggle with understanding how data structures work.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Why it matters. Without strong basics, coding becomes harder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Who faces it Computer science students, beginners in programming.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Goal Create a project that shows data structures visually to make leaming easier.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>
            <a:off x="5677494" y="3015637"/>
            <a:ext cx="85723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9963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>
            <a:off x="1200131" y="2705058"/>
            <a:ext cx="4762427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Objective-What the project aims to achieve.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Technology Used-Languages, tools, or frameworks applied.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Key Features-Main functions or highlights of the project.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Target Users-Who will benefit from it.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Outcome-What the project delivers/solves.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>
            <a:off x="1128075" y="1986952"/>
            <a:ext cx="5044710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project Title - Name of your project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71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>
            <a:off x="1628750" y="2057368"/>
            <a:ext cx="4762427" cy="3825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1.Computer Science Students-who are leaming data structures for the first time.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Beginner Programmers-who want to understand coding logic better.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Teachers/Instructors-who can use it as a teaching aid.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Software Developers (Entry Level) - who need to revise basic concepts quickly.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Anyone Preparing for interviews-since data structures are important in technical rounds.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57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>
            <a:off x="3143202" y="1771623"/>
            <a:ext cx="4762427" cy="4377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Tools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Languages: C. C++, Java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Software: Visual Studio Code (or any code editor)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GitHub: To store and share code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MS PowerPoint/Docs: For project report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Techniques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Breaking work into small parts (modular programming)Using classes and objects (OOP in C++/Java)Applying data structures like stack, queue, linked list, treeWriting step-by-step algorithms to solve problemsMaking it easy to understand (visual/clear explanation)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3" name="文本框"/>
          <p:cNvSpPr txBox="1">
            <a:spLocks/>
          </p:cNvSpPr>
          <p:nvPr/>
        </p:nvSpPr>
        <p:spPr>
          <a:xfrm>
            <a:off x="2209766" y="1409678"/>
            <a:ext cx="4762427" cy="4892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Header Section-Shows your name (K. Bharani) and navigation menu (About. Skilis, Projects, Contact)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About Section-Short description about you (focus on Data Structures).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Skills Section-List of your skills (C. C++, Java, Data Structures)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 Projects Section Cards/boxes to show your projects with title +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Contact Section-Email, phone number, or links.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Footer-Copyright note (e.g. 2025 K. Bharanij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331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>
            <a:off x="2133567" y="1485877"/>
            <a:ext cx="4762427" cy="5158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Clean Design-Simple and easy-to-read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Navigation Menu-Quick links to About, Skills, Projects, Contact.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About Section-Short introduction about you.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Skills Section-Displays your programming skills (C, C++, Java, Data Structures).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Projects Section-Highlights your project with title and description.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Contact Section Shows your email and phone number.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Responsive Design Works on computer and mobile screens.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399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348</TotalTim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Sownthar Makesh</cp:lastModifiedBy>
  <cp:revision>25</cp:revision>
  <dcterms:created xsi:type="dcterms:W3CDTF">2024-03-29T15:07:22Z</dcterms:created>
  <dcterms:modified xsi:type="dcterms:W3CDTF">2025-09-16T06:48:25Z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