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5"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ea886c4e58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ea886c4e58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42b958c54e298dbc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42b958c54e298dbc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42b958c54e298dbc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42b958c54e298dbc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42b958c54e298dbc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42b958c54e298dbc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42b958c54e298dbc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42b958c54e298dbc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2ea883d7a80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2ea883d7a80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2ea883d7a80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2ea883d7a80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2eaac2b2655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2eaac2b2655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2eaac2b2655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2eaac2b2655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2eaac2b2655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2eaac2b2655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2eaac2b2655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2eaac2b2655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eaac2b2655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eaac2b2655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2eaac2b2655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2eaac2b2655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276c81810fb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276c81810fb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276c81810fb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276c81810fb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eaac2b2655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eaac2b2655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ea886c4e58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ea886c4e58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ea883d7a80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ea883d7a80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ea883d7a80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ea883d7a80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ea883d7a80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2ea883d7a80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ea883d7a80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2ea883d7a80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ea883d7a80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2ea883d7a80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2" name="Shape 12"/>
        <p:cNvGrpSpPr/>
        <p:nvPr/>
      </p:nvGrpSpPr>
      <p:grpSpPr>
        <a:xfrm>
          <a:off x="0" y="0"/>
          <a:ext cx="0" cy="0"/>
          <a:chOff x="0" y="0"/>
          <a:chExt cx="0" cy="0"/>
        </a:xfrm>
      </p:grpSpPr>
      <p:pic>
        <p:nvPicPr>
          <p:cNvPr descr="Droplets-HD-Title-R1d.png" id="13" name="Google Shape;13;p2"/>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14" name="Google Shape;14;p2"/>
          <p:cNvSpPr txBox="1"/>
          <p:nvPr>
            <p:ph type="ctrTitle"/>
          </p:nvPr>
        </p:nvSpPr>
        <p:spPr>
          <a:xfrm>
            <a:off x="1313259" y="975589"/>
            <a:ext cx="6517500" cy="1881900"/>
          </a:xfrm>
          <a:prstGeom prst="rect">
            <a:avLst/>
          </a:prstGeom>
          <a:noFill/>
          <a:ln>
            <a:noFill/>
          </a:ln>
        </p:spPr>
        <p:txBody>
          <a:bodyPr anchorCtr="0" anchor="b" bIns="34275" lIns="68575" spcFirstLastPara="1" rIns="68575" wrap="square" tIns="34275">
            <a:normAutofit/>
          </a:bodyPr>
          <a:lstStyle>
            <a:lvl1pPr lvl="0" algn="ctr">
              <a:lnSpc>
                <a:spcPct val="90000"/>
              </a:lnSpc>
              <a:spcBef>
                <a:spcPts val="0"/>
              </a:spcBef>
              <a:spcAft>
                <a:spcPts val="0"/>
              </a:spcAft>
              <a:buClr>
                <a:schemeClr val="dk1"/>
              </a:buClr>
              <a:buSzPts val="3600"/>
              <a:buFont typeface="Twentieth Century"/>
              <a:buNone/>
              <a:defRPr sz="36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5" name="Google Shape;15;p2"/>
          <p:cNvSpPr txBox="1"/>
          <p:nvPr>
            <p:ph idx="1" type="subTitle"/>
          </p:nvPr>
        </p:nvSpPr>
        <p:spPr>
          <a:xfrm>
            <a:off x="1313259" y="2914650"/>
            <a:ext cx="6517500" cy="1028700"/>
          </a:xfrm>
          <a:prstGeom prst="rect">
            <a:avLst/>
          </a:prstGeom>
          <a:noFill/>
          <a:ln>
            <a:noFill/>
          </a:ln>
        </p:spPr>
        <p:txBody>
          <a:bodyPr anchorCtr="0" anchor="t" bIns="34275" lIns="68575" spcFirstLastPara="1" rIns="68575" wrap="square" tIns="34275">
            <a:normAutofit/>
          </a:bodyPr>
          <a:lstStyle>
            <a:lvl1pPr lvl="0" algn="ctr">
              <a:lnSpc>
                <a:spcPct val="120000"/>
              </a:lnSpc>
              <a:spcBef>
                <a:spcPts val="800"/>
              </a:spcBef>
              <a:spcAft>
                <a:spcPts val="0"/>
              </a:spcAft>
              <a:buSzPts val="1700"/>
              <a:buNone/>
              <a:defRPr sz="1700">
                <a:solidFill>
                  <a:srgbClr val="7F7F7F"/>
                </a:solidFill>
              </a:defRPr>
            </a:lvl1pPr>
            <a:lvl2pPr lvl="1" algn="ctr">
              <a:lnSpc>
                <a:spcPct val="120000"/>
              </a:lnSpc>
              <a:spcBef>
                <a:spcPts val="400"/>
              </a:spcBef>
              <a:spcAft>
                <a:spcPts val="0"/>
              </a:spcAft>
              <a:buSzPts val="1500"/>
              <a:buNone/>
              <a:defRPr sz="1500"/>
            </a:lvl2pPr>
            <a:lvl3pPr lvl="2" algn="ctr">
              <a:lnSpc>
                <a:spcPct val="120000"/>
              </a:lnSpc>
              <a:spcBef>
                <a:spcPts val="400"/>
              </a:spcBef>
              <a:spcAft>
                <a:spcPts val="0"/>
              </a:spcAft>
              <a:buSzPts val="1400"/>
              <a:buNone/>
              <a:defRPr sz="1400"/>
            </a:lvl3pPr>
            <a:lvl4pPr lvl="3" algn="ctr">
              <a:lnSpc>
                <a:spcPct val="120000"/>
              </a:lnSpc>
              <a:spcBef>
                <a:spcPts val="400"/>
              </a:spcBef>
              <a:spcAft>
                <a:spcPts val="0"/>
              </a:spcAft>
              <a:buSzPts val="1200"/>
              <a:buNone/>
              <a:defRPr sz="1200"/>
            </a:lvl4pPr>
            <a:lvl5pPr lvl="4" algn="ctr">
              <a:lnSpc>
                <a:spcPct val="120000"/>
              </a:lnSpc>
              <a:spcBef>
                <a:spcPts val="400"/>
              </a:spcBef>
              <a:spcAft>
                <a:spcPts val="0"/>
              </a:spcAft>
              <a:buSzPts val="1200"/>
              <a:buNone/>
              <a:defRPr sz="1200"/>
            </a:lvl5pPr>
            <a:lvl6pPr lvl="5" algn="ctr">
              <a:lnSpc>
                <a:spcPct val="120000"/>
              </a:lnSpc>
              <a:spcBef>
                <a:spcPts val="400"/>
              </a:spcBef>
              <a:spcAft>
                <a:spcPts val="0"/>
              </a:spcAft>
              <a:buSzPts val="1200"/>
              <a:buNone/>
              <a:defRPr sz="1200"/>
            </a:lvl6pPr>
            <a:lvl7pPr lvl="6" algn="ctr">
              <a:lnSpc>
                <a:spcPct val="120000"/>
              </a:lnSpc>
              <a:spcBef>
                <a:spcPts val="400"/>
              </a:spcBef>
              <a:spcAft>
                <a:spcPts val="0"/>
              </a:spcAft>
              <a:buSzPts val="1200"/>
              <a:buNone/>
              <a:defRPr sz="1200"/>
            </a:lvl7pPr>
            <a:lvl8pPr lvl="7" algn="ctr">
              <a:lnSpc>
                <a:spcPct val="120000"/>
              </a:lnSpc>
              <a:spcBef>
                <a:spcPts val="400"/>
              </a:spcBef>
              <a:spcAft>
                <a:spcPts val="0"/>
              </a:spcAft>
              <a:buSzPts val="1200"/>
              <a:buNone/>
              <a:defRPr sz="1200"/>
            </a:lvl8pPr>
            <a:lvl9pPr lvl="8" algn="ctr">
              <a:lnSpc>
                <a:spcPct val="120000"/>
              </a:lnSpc>
              <a:spcBef>
                <a:spcPts val="400"/>
              </a:spcBef>
              <a:spcAft>
                <a:spcPts val="0"/>
              </a:spcAft>
              <a:buSzPts val="1200"/>
              <a:buNone/>
              <a:defRPr sz="1200"/>
            </a:lvl9pPr>
          </a:lstStyle>
          <a:p/>
        </p:txBody>
      </p:sp>
      <p:sp>
        <p:nvSpPr>
          <p:cNvPr id="16" name="Google Shape;16;p2"/>
          <p:cNvSpPr txBox="1"/>
          <p:nvPr>
            <p:ph idx="10" type="dt"/>
          </p:nvPr>
        </p:nvSpPr>
        <p:spPr>
          <a:xfrm>
            <a:off x="5759053" y="4412456"/>
            <a:ext cx="2057400" cy="2739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7" name="Google Shape;17;p2"/>
          <p:cNvSpPr txBox="1"/>
          <p:nvPr>
            <p:ph idx="11" type="ftr"/>
          </p:nvPr>
        </p:nvSpPr>
        <p:spPr>
          <a:xfrm>
            <a:off x="685331" y="4412456"/>
            <a:ext cx="50046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8" name="Google Shape;18;p2"/>
          <p:cNvSpPr txBox="1"/>
          <p:nvPr>
            <p:ph idx="12" type="sldNum"/>
          </p:nvPr>
        </p:nvSpPr>
        <p:spPr>
          <a:xfrm>
            <a:off x="7885508" y="4412456"/>
            <a:ext cx="5733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78" name="Shape 78"/>
        <p:cNvGrpSpPr/>
        <p:nvPr/>
      </p:nvGrpSpPr>
      <p:grpSpPr>
        <a:xfrm>
          <a:off x="0" y="0"/>
          <a:ext cx="0" cy="0"/>
          <a:chOff x="0" y="0"/>
          <a:chExt cx="0" cy="0"/>
        </a:xfrm>
      </p:grpSpPr>
      <p:pic>
        <p:nvPicPr>
          <p:cNvPr descr="Droplets-HD-Content-R1d.png" id="79" name="Google Shape;79;p11"/>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80" name="Google Shape;80;p11"/>
          <p:cNvSpPr txBox="1"/>
          <p:nvPr>
            <p:ph type="title"/>
          </p:nvPr>
        </p:nvSpPr>
        <p:spPr>
          <a:xfrm>
            <a:off x="685346" y="3217031"/>
            <a:ext cx="7773300" cy="608700"/>
          </a:xfrm>
          <a:prstGeom prst="rect">
            <a:avLst/>
          </a:prstGeom>
          <a:noFill/>
          <a:ln>
            <a:noFill/>
          </a:ln>
        </p:spPr>
        <p:txBody>
          <a:bodyPr anchorCtr="0" anchor="b" bIns="34275" lIns="68575" spcFirstLastPara="1" rIns="68575" wrap="square" tIns="34275">
            <a:normAutofit/>
          </a:bodyPr>
          <a:lstStyle>
            <a:lvl1pPr lvl="0" algn="ctr">
              <a:lnSpc>
                <a:spcPct val="90000"/>
              </a:lnSpc>
              <a:spcBef>
                <a:spcPts val="0"/>
              </a:spcBef>
              <a:spcAft>
                <a:spcPts val="0"/>
              </a:spcAft>
              <a:buClr>
                <a:schemeClr val="dk1"/>
              </a:buClr>
              <a:buSzPts val="2400"/>
              <a:buFont typeface="Twentieth Century"/>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81" name="Google Shape;81;p11"/>
          <p:cNvSpPr/>
          <p:nvPr>
            <p:ph idx="2" type="pic"/>
          </p:nvPr>
        </p:nvSpPr>
        <p:spPr>
          <a:xfrm>
            <a:off x="888558" y="523696"/>
            <a:ext cx="7366800" cy="2410500"/>
          </a:xfrm>
          <a:prstGeom prst="roundRect">
            <a:avLst>
              <a:gd fmla="val 4944" name="adj"/>
            </a:avLst>
          </a:prstGeom>
          <a:noFill/>
          <a:ln cap="sq" cmpd="sng" w="82550">
            <a:solidFill>
              <a:srgbClr val="EAEAEA"/>
            </a:solidFill>
            <a:prstDash val="solid"/>
            <a:miter lim="800000"/>
            <a:headEnd len="sm" w="sm" type="none"/>
            <a:tailEnd len="sm" w="sm" type="none"/>
          </a:ln>
        </p:spPr>
      </p:sp>
      <p:sp>
        <p:nvSpPr>
          <p:cNvPr id="82" name="Google Shape;82;p11"/>
          <p:cNvSpPr txBox="1"/>
          <p:nvPr>
            <p:ph idx="1" type="body"/>
          </p:nvPr>
        </p:nvSpPr>
        <p:spPr>
          <a:xfrm>
            <a:off x="685331" y="3831546"/>
            <a:ext cx="7773300" cy="511800"/>
          </a:xfrm>
          <a:prstGeom prst="rect">
            <a:avLst/>
          </a:prstGeom>
          <a:noFill/>
          <a:ln>
            <a:noFill/>
          </a:ln>
        </p:spPr>
        <p:txBody>
          <a:bodyPr anchorCtr="0" anchor="t" bIns="34275" lIns="68575" spcFirstLastPara="1" rIns="68575" wrap="square" tIns="34275">
            <a:normAutofit/>
          </a:bodyPr>
          <a:lstStyle>
            <a:lvl1pPr indent="-228600" lvl="0" marL="457200" algn="ctr">
              <a:lnSpc>
                <a:spcPct val="120000"/>
              </a:lnSpc>
              <a:spcBef>
                <a:spcPts val="800"/>
              </a:spcBef>
              <a:spcAft>
                <a:spcPts val="0"/>
              </a:spcAft>
              <a:buSzPts val="1200"/>
              <a:buNone/>
              <a:defRPr sz="1200"/>
            </a:lvl1pPr>
            <a:lvl2pPr indent="-228600" lvl="1" marL="914400" algn="l">
              <a:lnSpc>
                <a:spcPct val="120000"/>
              </a:lnSpc>
              <a:spcBef>
                <a:spcPts val="400"/>
              </a:spcBef>
              <a:spcAft>
                <a:spcPts val="0"/>
              </a:spcAft>
              <a:buSzPts val="1100"/>
              <a:buNone/>
              <a:defRPr sz="1100"/>
            </a:lvl2pPr>
            <a:lvl3pPr indent="-228600" lvl="2" marL="1371600" algn="l">
              <a:lnSpc>
                <a:spcPct val="120000"/>
              </a:lnSpc>
              <a:spcBef>
                <a:spcPts val="400"/>
              </a:spcBef>
              <a:spcAft>
                <a:spcPts val="0"/>
              </a:spcAft>
              <a:buSzPts val="900"/>
              <a:buNone/>
              <a:defRPr sz="900"/>
            </a:lvl3pPr>
            <a:lvl4pPr indent="-228600" lvl="3" marL="1828800" algn="l">
              <a:lnSpc>
                <a:spcPct val="120000"/>
              </a:lnSpc>
              <a:spcBef>
                <a:spcPts val="400"/>
              </a:spcBef>
              <a:spcAft>
                <a:spcPts val="0"/>
              </a:spcAft>
              <a:buSzPts val="800"/>
              <a:buNone/>
              <a:defRPr sz="800"/>
            </a:lvl4pPr>
            <a:lvl5pPr indent="-228600" lvl="4" marL="2286000" algn="l">
              <a:lnSpc>
                <a:spcPct val="120000"/>
              </a:lnSpc>
              <a:spcBef>
                <a:spcPts val="400"/>
              </a:spcBef>
              <a:spcAft>
                <a:spcPts val="0"/>
              </a:spcAft>
              <a:buSzPts val="800"/>
              <a:buNone/>
              <a:defRPr sz="800"/>
            </a:lvl5pPr>
            <a:lvl6pPr indent="-228600" lvl="5" marL="2743200" algn="l">
              <a:lnSpc>
                <a:spcPct val="120000"/>
              </a:lnSpc>
              <a:spcBef>
                <a:spcPts val="400"/>
              </a:spcBef>
              <a:spcAft>
                <a:spcPts val="0"/>
              </a:spcAft>
              <a:buSzPts val="800"/>
              <a:buNone/>
              <a:defRPr sz="800"/>
            </a:lvl6pPr>
            <a:lvl7pPr indent="-228600" lvl="6" marL="3200400" algn="l">
              <a:lnSpc>
                <a:spcPct val="120000"/>
              </a:lnSpc>
              <a:spcBef>
                <a:spcPts val="400"/>
              </a:spcBef>
              <a:spcAft>
                <a:spcPts val="0"/>
              </a:spcAft>
              <a:buSzPts val="800"/>
              <a:buNone/>
              <a:defRPr sz="800"/>
            </a:lvl7pPr>
            <a:lvl8pPr indent="-228600" lvl="7" marL="3657600" algn="l">
              <a:lnSpc>
                <a:spcPct val="120000"/>
              </a:lnSpc>
              <a:spcBef>
                <a:spcPts val="400"/>
              </a:spcBef>
              <a:spcAft>
                <a:spcPts val="0"/>
              </a:spcAft>
              <a:buSzPts val="800"/>
              <a:buNone/>
              <a:defRPr sz="800"/>
            </a:lvl8pPr>
            <a:lvl9pPr indent="-228600" lvl="8" marL="4114800" algn="l">
              <a:lnSpc>
                <a:spcPct val="120000"/>
              </a:lnSpc>
              <a:spcBef>
                <a:spcPts val="400"/>
              </a:spcBef>
              <a:spcAft>
                <a:spcPts val="0"/>
              </a:spcAft>
              <a:buSzPts val="800"/>
              <a:buNone/>
              <a:defRPr sz="800"/>
            </a:lvl9pPr>
          </a:lstStyle>
          <a:p/>
        </p:txBody>
      </p:sp>
      <p:sp>
        <p:nvSpPr>
          <p:cNvPr id="83" name="Google Shape;83;p11"/>
          <p:cNvSpPr txBox="1"/>
          <p:nvPr>
            <p:ph idx="10" type="dt"/>
          </p:nvPr>
        </p:nvSpPr>
        <p:spPr>
          <a:xfrm>
            <a:off x="5759053" y="4412456"/>
            <a:ext cx="2057400" cy="2739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4" name="Google Shape;84;p11"/>
          <p:cNvSpPr txBox="1"/>
          <p:nvPr>
            <p:ph idx="11" type="ftr"/>
          </p:nvPr>
        </p:nvSpPr>
        <p:spPr>
          <a:xfrm>
            <a:off x="685331" y="4412456"/>
            <a:ext cx="50046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5" name="Google Shape;85;p11"/>
          <p:cNvSpPr txBox="1"/>
          <p:nvPr>
            <p:ph idx="12" type="sldNum"/>
          </p:nvPr>
        </p:nvSpPr>
        <p:spPr>
          <a:xfrm>
            <a:off x="7885508" y="4412456"/>
            <a:ext cx="5733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86" name="Shape 86"/>
        <p:cNvGrpSpPr/>
        <p:nvPr/>
      </p:nvGrpSpPr>
      <p:grpSpPr>
        <a:xfrm>
          <a:off x="0" y="0"/>
          <a:ext cx="0" cy="0"/>
          <a:chOff x="0" y="0"/>
          <a:chExt cx="0" cy="0"/>
        </a:xfrm>
      </p:grpSpPr>
      <p:pic>
        <p:nvPicPr>
          <p:cNvPr descr="Droplets-HD-Content-R1d.png" id="87" name="Google Shape;87;p12"/>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88" name="Google Shape;88;p12"/>
          <p:cNvSpPr txBox="1"/>
          <p:nvPr>
            <p:ph type="title"/>
          </p:nvPr>
        </p:nvSpPr>
        <p:spPr>
          <a:xfrm>
            <a:off x="685331" y="457199"/>
            <a:ext cx="7773300" cy="2570400"/>
          </a:xfrm>
          <a:prstGeom prst="rect">
            <a:avLst/>
          </a:prstGeom>
          <a:noFill/>
          <a:ln>
            <a:noFill/>
          </a:ln>
        </p:spPr>
        <p:txBody>
          <a:bodyPr anchorCtr="0" anchor="ctr" bIns="34275" lIns="68575" spcFirstLastPara="1" rIns="68575" wrap="square" tIns="34275">
            <a:normAutofit/>
          </a:bodyPr>
          <a:lstStyle>
            <a:lvl1pPr lvl="0" algn="ctr">
              <a:lnSpc>
                <a:spcPct val="90000"/>
              </a:lnSpc>
              <a:spcBef>
                <a:spcPts val="0"/>
              </a:spcBef>
              <a:spcAft>
                <a:spcPts val="0"/>
              </a:spcAft>
              <a:buClr>
                <a:schemeClr val="dk1"/>
              </a:buClr>
              <a:buSzPts val="2400"/>
              <a:buFont typeface="Twentieth Century"/>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89" name="Google Shape;89;p12"/>
          <p:cNvSpPr txBox="1"/>
          <p:nvPr>
            <p:ph idx="1" type="body"/>
          </p:nvPr>
        </p:nvSpPr>
        <p:spPr>
          <a:xfrm>
            <a:off x="685331" y="3153616"/>
            <a:ext cx="7773300" cy="1189800"/>
          </a:xfrm>
          <a:prstGeom prst="rect">
            <a:avLst/>
          </a:prstGeom>
          <a:noFill/>
          <a:ln>
            <a:noFill/>
          </a:ln>
        </p:spPr>
        <p:txBody>
          <a:bodyPr anchorCtr="0" anchor="ctr" bIns="34275" lIns="68575" spcFirstLastPara="1" rIns="68575" wrap="square" tIns="34275">
            <a:normAutofit/>
          </a:bodyPr>
          <a:lstStyle>
            <a:lvl1pPr indent="-228600" lvl="0" marL="457200" algn="ctr">
              <a:lnSpc>
                <a:spcPct val="120000"/>
              </a:lnSpc>
              <a:spcBef>
                <a:spcPts val="800"/>
              </a:spcBef>
              <a:spcAft>
                <a:spcPts val="0"/>
              </a:spcAft>
              <a:buSzPts val="1200"/>
              <a:buNone/>
              <a:defRPr sz="1200"/>
            </a:lvl1pPr>
            <a:lvl2pPr indent="-228600" lvl="1" marL="914400" algn="l">
              <a:lnSpc>
                <a:spcPct val="120000"/>
              </a:lnSpc>
              <a:spcBef>
                <a:spcPts val="400"/>
              </a:spcBef>
              <a:spcAft>
                <a:spcPts val="0"/>
              </a:spcAft>
              <a:buSzPts val="1100"/>
              <a:buNone/>
              <a:defRPr sz="1100"/>
            </a:lvl2pPr>
            <a:lvl3pPr indent="-228600" lvl="2" marL="1371600" algn="l">
              <a:lnSpc>
                <a:spcPct val="120000"/>
              </a:lnSpc>
              <a:spcBef>
                <a:spcPts val="400"/>
              </a:spcBef>
              <a:spcAft>
                <a:spcPts val="0"/>
              </a:spcAft>
              <a:buSzPts val="900"/>
              <a:buNone/>
              <a:defRPr sz="900"/>
            </a:lvl3pPr>
            <a:lvl4pPr indent="-228600" lvl="3" marL="1828800" algn="l">
              <a:lnSpc>
                <a:spcPct val="120000"/>
              </a:lnSpc>
              <a:spcBef>
                <a:spcPts val="400"/>
              </a:spcBef>
              <a:spcAft>
                <a:spcPts val="0"/>
              </a:spcAft>
              <a:buSzPts val="800"/>
              <a:buNone/>
              <a:defRPr sz="800"/>
            </a:lvl4pPr>
            <a:lvl5pPr indent="-228600" lvl="4" marL="2286000" algn="l">
              <a:lnSpc>
                <a:spcPct val="120000"/>
              </a:lnSpc>
              <a:spcBef>
                <a:spcPts val="400"/>
              </a:spcBef>
              <a:spcAft>
                <a:spcPts val="0"/>
              </a:spcAft>
              <a:buSzPts val="800"/>
              <a:buNone/>
              <a:defRPr sz="800"/>
            </a:lvl5pPr>
            <a:lvl6pPr indent="-228600" lvl="5" marL="2743200" algn="l">
              <a:lnSpc>
                <a:spcPct val="120000"/>
              </a:lnSpc>
              <a:spcBef>
                <a:spcPts val="400"/>
              </a:spcBef>
              <a:spcAft>
                <a:spcPts val="0"/>
              </a:spcAft>
              <a:buSzPts val="800"/>
              <a:buNone/>
              <a:defRPr sz="800"/>
            </a:lvl6pPr>
            <a:lvl7pPr indent="-228600" lvl="6" marL="3200400" algn="l">
              <a:lnSpc>
                <a:spcPct val="120000"/>
              </a:lnSpc>
              <a:spcBef>
                <a:spcPts val="400"/>
              </a:spcBef>
              <a:spcAft>
                <a:spcPts val="0"/>
              </a:spcAft>
              <a:buSzPts val="800"/>
              <a:buNone/>
              <a:defRPr sz="800"/>
            </a:lvl7pPr>
            <a:lvl8pPr indent="-228600" lvl="7" marL="3657600" algn="l">
              <a:lnSpc>
                <a:spcPct val="120000"/>
              </a:lnSpc>
              <a:spcBef>
                <a:spcPts val="400"/>
              </a:spcBef>
              <a:spcAft>
                <a:spcPts val="0"/>
              </a:spcAft>
              <a:buSzPts val="800"/>
              <a:buNone/>
              <a:defRPr sz="800"/>
            </a:lvl8pPr>
            <a:lvl9pPr indent="-228600" lvl="8" marL="4114800" algn="l">
              <a:lnSpc>
                <a:spcPct val="120000"/>
              </a:lnSpc>
              <a:spcBef>
                <a:spcPts val="400"/>
              </a:spcBef>
              <a:spcAft>
                <a:spcPts val="0"/>
              </a:spcAft>
              <a:buSzPts val="800"/>
              <a:buNone/>
              <a:defRPr sz="800"/>
            </a:lvl9pPr>
          </a:lstStyle>
          <a:p/>
        </p:txBody>
      </p:sp>
      <p:sp>
        <p:nvSpPr>
          <p:cNvPr id="90" name="Google Shape;90;p12"/>
          <p:cNvSpPr txBox="1"/>
          <p:nvPr>
            <p:ph idx="10" type="dt"/>
          </p:nvPr>
        </p:nvSpPr>
        <p:spPr>
          <a:xfrm>
            <a:off x="5759053" y="4412456"/>
            <a:ext cx="2057400" cy="2739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1" name="Google Shape;91;p12"/>
          <p:cNvSpPr txBox="1"/>
          <p:nvPr>
            <p:ph idx="11" type="ftr"/>
          </p:nvPr>
        </p:nvSpPr>
        <p:spPr>
          <a:xfrm>
            <a:off x="685331" y="4412456"/>
            <a:ext cx="50046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2" name="Google Shape;92;p12"/>
          <p:cNvSpPr txBox="1"/>
          <p:nvPr>
            <p:ph idx="12" type="sldNum"/>
          </p:nvPr>
        </p:nvSpPr>
        <p:spPr>
          <a:xfrm>
            <a:off x="7885508" y="4412456"/>
            <a:ext cx="5733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93" name="Shape 93"/>
        <p:cNvGrpSpPr/>
        <p:nvPr/>
      </p:nvGrpSpPr>
      <p:grpSpPr>
        <a:xfrm>
          <a:off x="0" y="0"/>
          <a:ext cx="0" cy="0"/>
          <a:chOff x="0" y="0"/>
          <a:chExt cx="0" cy="0"/>
        </a:xfrm>
      </p:grpSpPr>
      <p:pic>
        <p:nvPicPr>
          <p:cNvPr descr="Droplets-HD-Content-R1d.png" id="94" name="Google Shape;94;p13"/>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95" name="Google Shape;95;p13"/>
          <p:cNvSpPr txBox="1"/>
          <p:nvPr>
            <p:ph type="title"/>
          </p:nvPr>
        </p:nvSpPr>
        <p:spPr>
          <a:xfrm>
            <a:off x="1084659" y="457200"/>
            <a:ext cx="6977100" cy="2244600"/>
          </a:xfrm>
          <a:prstGeom prst="rect">
            <a:avLst/>
          </a:prstGeom>
          <a:noFill/>
          <a:ln>
            <a:noFill/>
          </a:ln>
        </p:spPr>
        <p:txBody>
          <a:bodyPr anchorCtr="0" anchor="ctr" bIns="34275" lIns="68575" spcFirstLastPara="1" rIns="68575" wrap="square" tIns="34275">
            <a:normAutofit/>
          </a:bodyPr>
          <a:lstStyle>
            <a:lvl1pPr lvl="0" algn="ctr">
              <a:lnSpc>
                <a:spcPct val="90000"/>
              </a:lnSpc>
              <a:spcBef>
                <a:spcPts val="0"/>
              </a:spcBef>
              <a:spcAft>
                <a:spcPts val="0"/>
              </a:spcAft>
              <a:buClr>
                <a:schemeClr val="dk1"/>
              </a:buClr>
              <a:buSzPts val="2400"/>
              <a:buFont typeface="Twentieth Century"/>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96" name="Google Shape;96;p13"/>
          <p:cNvSpPr txBox="1"/>
          <p:nvPr>
            <p:ph idx="1" type="body"/>
          </p:nvPr>
        </p:nvSpPr>
        <p:spPr>
          <a:xfrm>
            <a:off x="1290483" y="2707524"/>
            <a:ext cx="6564300" cy="446100"/>
          </a:xfrm>
          <a:prstGeom prst="rect">
            <a:avLst/>
          </a:prstGeom>
          <a:noFill/>
          <a:ln>
            <a:noFill/>
          </a:ln>
        </p:spPr>
        <p:txBody>
          <a:bodyPr anchorCtr="0" anchor="t" bIns="34275" lIns="68575" spcFirstLastPara="1" rIns="68575" wrap="square" tIns="34275">
            <a:normAutofit/>
          </a:bodyPr>
          <a:lstStyle>
            <a:lvl1pPr indent="-228600" lvl="0" marL="457200" algn="l">
              <a:lnSpc>
                <a:spcPct val="120000"/>
              </a:lnSpc>
              <a:spcBef>
                <a:spcPts val="800"/>
              </a:spcBef>
              <a:spcAft>
                <a:spcPts val="0"/>
              </a:spcAft>
              <a:buSzPts val="1100"/>
              <a:buNone/>
              <a:defRPr sz="1100"/>
            </a:lvl1pPr>
            <a:lvl2pPr indent="-228600" lvl="1" marL="914400" algn="l">
              <a:lnSpc>
                <a:spcPct val="120000"/>
              </a:lnSpc>
              <a:spcBef>
                <a:spcPts val="400"/>
              </a:spcBef>
              <a:spcAft>
                <a:spcPts val="0"/>
              </a:spcAft>
              <a:buSzPts val="1100"/>
              <a:buNone/>
              <a:defRPr sz="1100"/>
            </a:lvl2pPr>
            <a:lvl3pPr indent="-228600" lvl="2" marL="1371600" algn="l">
              <a:lnSpc>
                <a:spcPct val="120000"/>
              </a:lnSpc>
              <a:spcBef>
                <a:spcPts val="400"/>
              </a:spcBef>
              <a:spcAft>
                <a:spcPts val="0"/>
              </a:spcAft>
              <a:buSzPts val="900"/>
              <a:buNone/>
              <a:defRPr sz="900"/>
            </a:lvl3pPr>
            <a:lvl4pPr indent="-228600" lvl="3" marL="1828800" algn="l">
              <a:lnSpc>
                <a:spcPct val="120000"/>
              </a:lnSpc>
              <a:spcBef>
                <a:spcPts val="400"/>
              </a:spcBef>
              <a:spcAft>
                <a:spcPts val="0"/>
              </a:spcAft>
              <a:buSzPts val="800"/>
              <a:buNone/>
              <a:defRPr sz="800"/>
            </a:lvl4pPr>
            <a:lvl5pPr indent="-228600" lvl="4" marL="2286000" algn="l">
              <a:lnSpc>
                <a:spcPct val="120000"/>
              </a:lnSpc>
              <a:spcBef>
                <a:spcPts val="400"/>
              </a:spcBef>
              <a:spcAft>
                <a:spcPts val="0"/>
              </a:spcAft>
              <a:buSzPts val="800"/>
              <a:buNone/>
              <a:defRPr sz="800"/>
            </a:lvl5pPr>
            <a:lvl6pPr indent="-228600" lvl="5" marL="2743200" algn="l">
              <a:lnSpc>
                <a:spcPct val="120000"/>
              </a:lnSpc>
              <a:spcBef>
                <a:spcPts val="400"/>
              </a:spcBef>
              <a:spcAft>
                <a:spcPts val="0"/>
              </a:spcAft>
              <a:buSzPts val="800"/>
              <a:buNone/>
              <a:defRPr sz="800"/>
            </a:lvl6pPr>
            <a:lvl7pPr indent="-228600" lvl="6" marL="3200400" algn="l">
              <a:lnSpc>
                <a:spcPct val="120000"/>
              </a:lnSpc>
              <a:spcBef>
                <a:spcPts val="400"/>
              </a:spcBef>
              <a:spcAft>
                <a:spcPts val="0"/>
              </a:spcAft>
              <a:buSzPts val="800"/>
              <a:buNone/>
              <a:defRPr sz="800"/>
            </a:lvl7pPr>
            <a:lvl8pPr indent="-228600" lvl="7" marL="3657600" algn="l">
              <a:lnSpc>
                <a:spcPct val="120000"/>
              </a:lnSpc>
              <a:spcBef>
                <a:spcPts val="400"/>
              </a:spcBef>
              <a:spcAft>
                <a:spcPts val="0"/>
              </a:spcAft>
              <a:buSzPts val="800"/>
              <a:buNone/>
              <a:defRPr sz="800"/>
            </a:lvl8pPr>
            <a:lvl9pPr indent="-228600" lvl="8" marL="4114800" algn="l">
              <a:lnSpc>
                <a:spcPct val="120000"/>
              </a:lnSpc>
              <a:spcBef>
                <a:spcPts val="400"/>
              </a:spcBef>
              <a:spcAft>
                <a:spcPts val="0"/>
              </a:spcAft>
              <a:buSzPts val="800"/>
              <a:buNone/>
              <a:defRPr sz="800"/>
            </a:lvl9pPr>
          </a:lstStyle>
          <a:p/>
        </p:txBody>
      </p:sp>
      <p:sp>
        <p:nvSpPr>
          <p:cNvPr id="97" name="Google Shape;97;p13"/>
          <p:cNvSpPr txBox="1"/>
          <p:nvPr>
            <p:ph idx="2" type="body"/>
          </p:nvPr>
        </p:nvSpPr>
        <p:spPr>
          <a:xfrm>
            <a:off x="685331" y="3279597"/>
            <a:ext cx="7773300" cy="1065900"/>
          </a:xfrm>
          <a:prstGeom prst="rect">
            <a:avLst/>
          </a:prstGeom>
          <a:noFill/>
          <a:ln>
            <a:noFill/>
          </a:ln>
        </p:spPr>
        <p:txBody>
          <a:bodyPr anchorCtr="0" anchor="ctr" bIns="34275" lIns="68575" spcFirstLastPara="1" rIns="68575" wrap="square" tIns="34275">
            <a:normAutofit/>
          </a:bodyPr>
          <a:lstStyle>
            <a:lvl1pPr indent="-228600" lvl="0" marL="457200" algn="ctr">
              <a:lnSpc>
                <a:spcPct val="120000"/>
              </a:lnSpc>
              <a:spcBef>
                <a:spcPts val="800"/>
              </a:spcBef>
              <a:spcAft>
                <a:spcPts val="0"/>
              </a:spcAft>
              <a:buSzPts val="1200"/>
              <a:buNone/>
              <a:defRPr sz="1200"/>
            </a:lvl1pPr>
            <a:lvl2pPr indent="-228600" lvl="1" marL="914400" algn="l">
              <a:lnSpc>
                <a:spcPct val="120000"/>
              </a:lnSpc>
              <a:spcBef>
                <a:spcPts val="400"/>
              </a:spcBef>
              <a:spcAft>
                <a:spcPts val="0"/>
              </a:spcAft>
              <a:buSzPts val="1100"/>
              <a:buNone/>
              <a:defRPr sz="1100"/>
            </a:lvl2pPr>
            <a:lvl3pPr indent="-228600" lvl="2" marL="1371600" algn="l">
              <a:lnSpc>
                <a:spcPct val="120000"/>
              </a:lnSpc>
              <a:spcBef>
                <a:spcPts val="400"/>
              </a:spcBef>
              <a:spcAft>
                <a:spcPts val="0"/>
              </a:spcAft>
              <a:buSzPts val="900"/>
              <a:buNone/>
              <a:defRPr sz="900"/>
            </a:lvl3pPr>
            <a:lvl4pPr indent="-228600" lvl="3" marL="1828800" algn="l">
              <a:lnSpc>
                <a:spcPct val="120000"/>
              </a:lnSpc>
              <a:spcBef>
                <a:spcPts val="400"/>
              </a:spcBef>
              <a:spcAft>
                <a:spcPts val="0"/>
              </a:spcAft>
              <a:buSzPts val="800"/>
              <a:buNone/>
              <a:defRPr sz="800"/>
            </a:lvl4pPr>
            <a:lvl5pPr indent="-228600" lvl="4" marL="2286000" algn="l">
              <a:lnSpc>
                <a:spcPct val="120000"/>
              </a:lnSpc>
              <a:spcBef>
                <a:spcPts val="400"/>
              </a:spcBef>
              <a:spcAft>
                <a:spcPts val="0"/>
              </a:spcAft>
              <a:buSzPts val="800"/>
              <a:buNone/>
              <a:defRPr sz="800"/>
            </a:lvl5pPr>
            <a:lvl6pPr indent="-228600" lvl="5" marL="2743200" algn="l">
              <a:lnSpc>
                <a:spcPct val="120000"/>
              </a:lnSpc>
              <a:spcBef>
                <a:spcPts val="400"/>
              </a:spcBef>
              <a:spcAft>
                <a:spcPts val="0"/>
              </a:spcAft>
              <a:buSzPts val="800"/>
              <a:buNone/>
              <a:defRPr sz="800"/>
            </a:lvl6pPr>
            <a:lvl7pPr indent="-228600" lvl="6" marL="3200400" algn="l">
              <a:lnSpc>
                <a:spcPct val="120000"/>
              </a:lnSpc>
              <a:spcBef>
                <a:spcPts val="400"/>
              </a:spcBef>
              <a:spcAft>
                <a:spcPts val="0"/>
              </a:spcAft>
              <a:buSzPts val="800"/>
              <a:buNone/>
              <a:defRPr sz="800"/>
            </a:lvl7pPr>
            <a:lvl8pPr indent="-228600" lvl="7" marL="3657600" algn="l">
              <a:lnSpc>
                <a:spcPct val="120000"/>
              </a:lnSpc>
              <a:spcBef>
                <a:spcPts val="400"/>
              </a:spcBef>
              <a:spcAft>
                <a:spcPts val="0"/>
              </a:spcAft>
              <a:buSzPts val="800"/>
              <a:buNone/>
              <a:defRPr sz="800"/>
            </a:lvl8pPr>
            <a:lvl9pPr indent="-228600" lvl="8" marL="4114800" algn="l">
              <a:lnSpc>
                <a:spcPct val="120000"/>
              </a:lnSpc>
              <a:spcBef>
                <a:spcPts val="400"/>
              </a:spcBef>
              <a:spcAft>
                <a:spcPts val="0"/>
              </a:spcAft>
              <a:buSzPts val="800"/>
              <a:buNone/>
              <a:defRPr sz="800"/>
            </a:lvl9pPr>
          </a:lstStyle>
          <a:p/>
        </p:txBody>
      </p:sp>
      <p:sp>
        <p:nvSpPr>
          <p:cNvPr id="98" name="Google Shape;98;p13"/>
          <p:cNvSpPr txBox="1"/>
          <p:nvPr>
            <p:ph idx="10" type="dt"/>
          </p:nvPr>
        </p:nvSpPr>
        <p:spPr>
          <a:xfrm>
            <a:off x="5759053" y="4412456"/>
            <a:ext cx="2057400" cy="2739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9" name="Google Shape;99;p13"/>
          <p:cNvSpPr txBox="1"/>
          <p:nvPr>
            <p:ph idx="11" type="ftr"/>
          </p:nvPr>
        </p:nvSpPr>
        <p:spPr>
          <a:xfrm>
            <a:off x="685331" y="4412456"/>
            <a:ext cx="50046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0" name="Google Shape;100;p13"/>
          <p:cNvSpPr txBox="1"/>
          <p:nvPr>
            <p:ph idx="12" type="sldNum"/>
          </p:nvPr>
        </p:nvSpPr>
        <p:spPr>
          <a:xfrm>
            <a:off x="7885508" y="4412456"/>
            <a:ext cx="5733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101" name="Google Shape;101;p13"/>
          <p:cNvSpPr txBox="1"/>
          <p:nvPr/>
        </p:nvSpPr>
        <p:spPr>
          <a:xfrm>
            <a:off x="751116" y="565625"/>
            <a:ext cx="457200" cy="438600"/>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Clr>
                <a:schemeClr val="dk1"/>
              </a:buClr>
              <a:buSzPts val="6000"/>
              <a:buFont typeface="Twentieth Century"/>
              <a:buNone/>
            </a:pPr>
            <a:r>
              <a:rPr b="0" lang="en" sz="6000" cap="none">
                <a:solidFill>
                  <a:schemeClr val="dk1"/>
                </a:solidFill>
                <a:latin typeface="Twentieth Century"/>
                <a:ea typeface="Twentieth Century"/>
                <a:cs typeface="Twentieth Century"/>
                <a:sym typeface="Twentieth Century"/>
              </a:rPr>
              <a:t>“</a:t>
            </a:r>
            <a:endParaRPr sz="1100"/>
          </a:p>
        </p:txBody>
      </p:sp>
      <p:sp>
        <p:nvSpPr>
          <p:cNvPr id="102" name="Google Shape;102;p13"/>
          <p:cNvSpPr txBox="1"/>
          <p:nvPr/>
        </p:nvSpPr>
        <p:spPr>
          <a:xfrm>
            <a:off x="7918169" y="2245184"/>
            <a:ext cx="457200" cy="438600"/>
          </a:xfrm>
          <a:prstGeom prst="rect">
            <a:avLst/>
          </a:prstGeom>
          <a:noFill/>
          <a:ln>
            <a:noFill/>
          </a:ln>
        </p:spPr>
        <p:txBody>
          <a:bodyPr anchorCtr="0" anchor="ctr" bIns="34275" lIns="68575" spcFirstLastPara="1" rIns="68575" wrap="square" tIns="34275">
            <a:noAutofit/>
          </a:bodyPr>
          <a:lstStyle/>
          <a:p>
            <a:pPr indent="0" lvl="0" marL="0" marR="0" rtl="0" algn="r">
              <a:spcBef>
                <a:spcPts val="0"/>
              </a:spcBef>
              <a:spcAft>
                <a:spcPts val="0"/>
              </a:spcAft>
              <a:buClr>
                <a:schemeClr val="dk1"/>
              </a:buClr>
              <a:buSzPts val="6000"/>
              <a:buFont typeface="Twentieth Century"/>
              <a:buNone/>
            </a:pPr>
            <a:r>
              <a:rPr b="0" lang="en" sz="6000" cap="none">
                <a:solidFill>
                  <a:schemeClr val="dk1"/>
                </a:solidFill>
                <a:latin typeface="Twentieth Century"/>
                <a:ea typeface="Twentieth Century"/>
                <a:cs typeface="Twentieth Century"/>
                <a:sym typeface="Twentieth Century"/>
              </a:rPr>
              <a:t>”</a:t>
            </a:r>
            <a:endParaRPr sz="110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03" name="Shape 103"/>
        <p:cNvGrpSpPr/>
        <p:nvPr/>
      </p:nvGrpSpPr>
      <p:grpSpPr>
        <a:xfrm>
          <a:off x="0" y="0"/>
          <a:ext cx="0" cy="0"/>
          <a:chOff x="0" y="0"/>
          <a:chExt cx="0" cy="0"/>
        </a:xfrm>
      </p:grpSpPr>
      <p:pic>
        <p:nvPicPr>
          <p:cNvPr descr="Droplets-HD-Content-R1d.png" id="104" name="Google Shape;104;p14"/>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105" name="Google Shape;105;p14"/>
          <p:cNvSpPr txBox="1"/>
          <p:nvPr>
            <p:ph type="title"/>
          </p:nvPr>
        </p:nvSpPr>
        <p:spPr>
          <a:xfrm>
            <a:off x="685331" y="1604041"/>
            <a:ext cx="7773300" cy="1884000"/>
          </a:xfrm>
          <a:prstGeom prst="rect">
            <a:avLst/>
          </a:prstGeom>
          <a:noFill/>
          <a:ln>
            <a:noFill/>
          </a:ln>
        </p:spPr>
        <p:txBody>
          <a:bodyPr anchorCtr="0" anchor="b" bIns="34275" lIns="68575" spcFirstLastPara="1" rIns="68575" wrap="square" tIns="34275">
            <a:normAutofit/>
          </a:bodyPr>
          <a:lstStyle>
            <a:lvl1pPr lvl="0" algn="ctr">
              <a:lnSpc>
                <a:spcPct val="90000"/>
              </a:lnSpc>
              <a:spcBef>
                <a:spcPts val="0"/>
              </a:spcBef>
              <a:spcAft>
                <a:spcPts val="0"/>
              </a:spcAft>
              <a:buClr>
                <a:schemeClr val="dk1"/>
              </a:buClr>
              <a:buSzPts val="2400"/>
              <a:buFont typeface="Twentieth Century"/>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06" name="Google Shape;106;p14"/>
          <p:cNvSpPr txBox="1"/>
          <p:nvPr>
            <p:ph idx="1" type="body"/>
          </p:nvPr>
        </p:nvSpPr>
        <p:spPr>
          <a:xfrm>
            <a:off x="685331" y="3496751"/>
            <a:ext cx="7773300" cy="855600"/>
          </a:xfrm>
          <a:prstGeom prst="rect">
            <a:avLst/>
          </a:prstGeom>
          <a:noFill/>
          <a:ln>
            <a:noFill/>
          </a:ln>
        </p:spPr>
        <p:txBody>
          <a:bodyPr anchorCtr="0" anchor="t" bIns="34275" lIns="68575" spcFirstLastPara="1" rIns="68575" wrap="square" tIns="34275">
            <a:normAutofit/>
          </a:bodyPr>
          <a:lstStyle>
            <a:lvl1pPr indent="-228600" lvl="0" marL="457200" algn="ctr">
              <a:lnSpc>
                <a:spcPct val="120000"/>
              </a:lnSpc>
              <a:spcBef>
                <a:spcPts val="800"/>
              </a:spcBef>
              <a:spcAft>
                <a:spcPts val="0"/>
              </a:spcAft>
              <a:buSzPts val="1200"/>
              <a:buNone/>
              <a:defRPr sz="1200"/>
            </a:lvl1pPr>
            <a:lvl2pPr indent="-228600" lvl="1" marL="914400" algn="l">
              <a:lnSpc>
                <a:spcPct val="120000"/>
              </a:lnSpc>
              <a:spcBef>
                <a:spcPts val="400"/>
              </a:spcBef>
              <a:spcAft>
                <a:spcPts val="0"/>
              </a:spcAft>
              <a:buSzPts val="1100"/>
              <a:buNone/>
              <a:defRPr sz="1100"/>
            </a:lvl2pPr>
            <a:lvl3pPr indent="-228600" lvl="2" marL="1371600" algn="l">
              <a:lnSpc>
                <a:spcPct val="120000"/>
              </a:lnSpc>
              <a:spcBef>
                <a:spcPts val="400"/>
              </a:spcBef>
              <a:spcAft>
                <a:spcPts val="0"/>
              </a:spcAft>
              <a:buSzPts val="900"/>
              <a:buNone/>
              <a:defRPr sz="900"/>
            </a:lvl3pPr>
            <a:lvl4pPr indent="-228600" lvl="3" marL="1828800" algn="l">
              <a:lnSpc>
                <a:spcPct val="120000"/>
              </a:lnSpc>
              <a:spcBef>
                <a:spcPts val="400"/>
              </a:spcBef>
              <a:spcAft>
                <a:spcPts val="0"/>
              </a:spcAft>
              <a:buSzPts val="800"/>
              <a:buNone/>
              <a:defRPr sz="800"/>
            </a:lvl4pPr>
            <a:lvl5pPr indent="-228600" lvl="4" marL="2286000" algn="l">
              <a:lnSpc>
                <a:spcPct val="120000"/>
              </a:lnSpc>
              <a:spcBef>
                <a:spcPts val="400"/>
              </a:spcBef>
              <a:spcAft>
                <a:spcPts val="0"/>
              </a:spcAft>
              <a:buSzPts val="800"/>
              <a:buNone/>
              <a:defRPr sz="800"/>
            </a:lvl5pPr>
            <a:lvl6pPr indent="-228600" lvl="5" marL="2743200" algn="l">
              <a:lnSpc>
                <a:spcPct val="120000"/>
              </a:lnSpc>
              <a:spcBef>
                <a:spcPts val="400"/>
              </a:spcBef>
              <a:spcAft>
                <a:spcPts val="0"/>
              </a:spcAft>
              <a:buSzPts val="800"/>
              <a:buNone/>
              <a:defRPr sz="800"/>
            </a:lvl6pPr>
            <a:lvl7pPr indent="-228600" lvl="6" marL="3200400" algn="l">
              <a:lnSpc>
                <a:spcPct val="120000"/>
              </a:lnSpc>
              <a:spcBef>
                <a:spcPts val="400"/>
              </a:spcBef>
              <a:spcAft>
                <a:spcPts val="0"/>
              </a:spcAft>
              <a:buSzPts val="800"/>
              <a:buNone/>
              <a:defRPr sz="800"/>
            </a:lvl7pPr>
            <a:lvl8pPr indent="-228600" lvl="7" marL="3657600" algn="l">
              <a:lnSpc>
                <a:spcPct val="120000"/>
              </a:lnSpc>
              <a:spcBef>
                <a:spcPts val="400"/>
              </a:spcBef>
              <a:spcAft>
                <a:spcPts val="0"/>
              </a:spcAft>
              <a:buSzPts val="800"/>
              <a:buNone/>
              <a:defRPr sz="800"/>
            </a:lvl8pPr>
            <a:lvl9pPr indent="-228600" lvl="8" marL="4114800" algn="l">
              <a:lnSpc>
                <a:spcPct val="120000"/>
              </a:lnSpc>
              <a:spcBef>
                <a:spcPts val="400"/>
              </a:spcBef>
              <a:spcAft>
                <a:spcPts val="0"/>
              </a:spcAft>
              <a:buSzPts val="800"/>
              <a:buNone/>
              <a:defRPr sz="800"/>
            </a:lvl9pPr>
          </a:lstStyle>
          <a:p/>
        </p:txBody>
      </p:sp>
      <p:sp>
        <p:nvSpPr>
          <p:cNvPr id="107" name="Google Shape;107;p14"/>
          <p:cNvSpPr txBox="1"/>
          <p:nvPr>
            <p:ph idx="10" type="dt"/>
          </p:nvPr>
        </p:nvSpPr>
        <p:spPr>
          <a:xfrm>
            <a:off x="5759053" y="4412456"/>
            <a:ext cx="2057400" cy="2739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8" name="Google Shape;108;p14"/>
          <p:cNvSpPr txBox="1"/>
          <p:nvPr>
            <p:ph idx="11" type="ftr"/>
          </p:nvPr>
        </p:nvSpPr>
        <p:spPr>
          <a:xfrm>
            <a:off x="685331" y="4412456"/>
            <a:ext cx="50046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9" name="Google Shape;109;p14"/>
          <p:cNvSpPr txBox="1"/>
          <p:nvPr>
            <p:ph idx="12" type="sldNum"/>
          </p:nvPr>
        </p:nvSpPr>
        <p:spPr>
          <a:xfrm>
            <a:off x="7885508" y="4412456"/>
            <a:ext cx="5733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
  <p:cSld name="3 Column">
    <p:spTree>
      <p:nvGrpSpPr>
        <p:cNvPr id="110" name="Shape 110"/>
        <p:cNvGrpSpPr/>
        <p:nvPr/>
      </p:nvGrpSpPr>
      <p:grpSpPr>
        <a:xfrm>
          <a:off x="0" y="0"/>
          <a:ext cx="0" cy="0"/>
          <a:chOff x="0" y="0"/>
          <a:chExt cx="0" cy="0"/>
        </a:xfrm>
      </p:grpSpPr>
      <p:pic>
        <p:nvPicPr>
          <p:cNvPr descr="Droplets-HD-Content-R1d.png" id="111" name="Google Shape;111;p15"/>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112" name="Google Shape;112;p15"/>
          <p:cNvSpPr txBox="1"/>
          <p:nvPr>
            <p:ph type="title"/>
          </p:nvPr>
        </p:nvSpPr>
        <p:spPr>
          <a:xfrm>
            <a:off x="685331" y="457200"/>
            <a:ext cx="7773300" cy="1203900"/>
          </a:xfrm>
          <a:prstGeom prst="rect">
            <a:avLst/>
          </a:prstGeom>
          <a:noFill/>
          <a:ln>
            <a:noFill/>
          </a:ln>
        </p:spPr>
        <p:txBody>
          <a:bodyPr anchorCtr="0" anchor="ctr" bIns="34275" lIns="68575" spcFirstLastPara="1" rIns="68575" wrap="square" tIns="34275">
            <a:normAutofit/>
          </a:bodyPr>
          <a:lstStyle>
            <a:lvl1pPr lvl="0" algn="ctr">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13" name="Google Shape;113;p15"/>
          <p:cNvSpPr txBox="1"/>
          <p:nvPr>
            <p:ph idx="1" type="body"/>
          </p:nvPr>
        </p:nvSpPr>
        <p:spPr>
          <a:xfrm>
            <a:off x="685331" y="1775320"/>
            <a:ext cx="2474100" cy="432300"/>
          </a:xfrm>
          <a:prstGeom prst="rect">
            <a:avLst/>
          </a:prstGeom>
          <a:noFill/>
          <a:ln>
            <a:noFill/>
          </a:ln>
        </p:spPr>
        <p:txBody>
          <a:bodyPr anchorCtr="0" anchor="b" bIns="34275" lIns="68575" spcFirstLastPara="1" rIns="68575" wrap="square" tIns="34275">
            <a:noAutofit/>
          </a:bodyPr>
          <a:lstStyle>
            <a:lvl1pPr indent="-228600" lvl="0" marL="457200" algn="ctr">
              <a:lnSpc>
                <a:spcPct val="85000"/>
              </a:lnSpc>
              <a:spcBef>
                <a:spcPts val="800"/>
              </a:spcBef>
              <a:spcAft>
                <a:spcPts val="0"/>
              </a:spcAft>
              <a:buSzPts val="1800"/>
              <a:buNone/>
              <a:defRPr b="0" sz="1800">
                <a:solidFill>
                  <a:schemeClr val="dk1"/>
                </a:solidFill>
              </a:defRPr>
            </a:lvl1pPr>
            <a:lvl2pPr indent="-228600" lvl="1" marL="914400" algn="l">
              <a:lnSpc>
                <a:spcPct val="120000"/>
              </a:lnSpc>
              <a:spcBef>
                <a:spcPts val="400"/>
              </a:spcBef>
              <a:spcAft>
                <a:spcPts val="0"/>
              </a:spcAft>
              <a:buSzPts val="1500"/>
              <a:buNone/>
              <a:defRPr b="1" sz="1500"/>
            </a:lvl2pPr>
            <a:lvl3pPr indent="-228600" lvl="2" marL="1371600" algn="l">
              <a:lnSpc>
                <a:spcPct val="120000"/>
              </a:lnSpc>
              <a:spcBef>
                <a:spcPts val="400"/>
              </a:spcBef>
              <a:spcAft>
                <a:spcPts val="0"/>
              </a:spcAft>
              <a:buSzPts val="1400"/>
              <a:buNone/>
              <a:defRPr b="1" sz="1400"/>
            </a:lvl3pPr>
            <a:lvl4pPr indent="-228600" lvl="3" marL="1828800" algn="l">
              <a:lnSpc>
                <a:spcPct val="120000"/>
              </a:lnSpc>
              <a:spcBef>
                <a:spcPts val="400"/>
              </a:spcBef>
              <a:spcAft>
                <a:spcPts val="0"/>
              </a:spcAft>
              <a:buSzPts val="1200"/>
              <a:buNone/>
              <a:defRPr b="1" sz="1200"/>
            </a:lvl4pPr>
            <a:lvl5pPr indent="-228600" lvl="4" marL="2286000" algn="l">
              <a:lnSpc>
                <a:spcPct val="120000"/>
              </a:lnSpc>
              <a:spcBef>
                <a:spcPts val="400"/>
              </a:spcBef>
              <a:spcAft>
                <a:spcPts val="0"/>
              </a:spcAft>
              <a:buSzPts val="1200"/>
              <a:buNone/>
              <a:defRPr b="1" sz="1200"/>
            </a:lvl5pPr>
            <a:lvl6pPr indent="-228600" lvl="5" marL="2743200" algn="l">
              <a:lnSpc>
                <a:spcPct val="120000"/>
              </a:lnSpc>
              <a:spcBef>
                <a:spcPts val="400"/>
              </a:spcBef>
              <a:spcAft>
                <a:spcPts val="0"/>
              </a:spcAft>
              <a:buSzPts val="1200"/>
              <a:buNone/>
              <a:defRPr b="1" sz="1200"/>
            </a:lvl6pPr>
            <a:lvl7pPr indent="-228600" lvl="6" marL="3200400" algn="l">
              <a:lnSpc>
                <a:spcPct val="120000"/>
              </a:lnSpc>
              <a:spcBef>
                <a:spcPts val="400"/>
              </a:spcBef>
              <a:spcAft>
                <a:spcPts val="0"/>
              </a:spcAft>
              <a:buSzPts val="1200"/>
              <a:buNone/>
              <a:defRPr b="1" sz="1200"/>
            </a:lvl7pPr>
            <a:lvl8pPr indent="-228600" lvl="7" marL="3657600" algn="l">
              <a:lnSpc>
                <a:spcPct val="120000"/>
              </a:lnSpc>
              <a:spcBef>
                <a:spcPts val="400"/>
              </a:spcBef>
              <a:spcAft>
                <a:spcPts val="0"/>
              </a:spcAft>
              <a:buSzPts val="1200"/>
              <a:buNone/>
              <a:defRPr b="1" sz="1200"/>
            </a:lvl8pPr>
            <a:lvl9pPr indent="-228600" lvl="8" marL="4114800" algn="l">
              <a:lnSpc>
                <a:spcPct val="120000"/>
              </a:lnSpc>
              <a:spcBef>
                <a:spcPts val="400"/>
              </a:spcBef>
              <a:spcAft>
                <a:spcPts val="0"/>
              </a:spcAft>
              <a:buSzPts val="1200"/>
              <a:buNone/>
              <a:defRPr b="1" sz="1200"/>
            </a:lvl9pPr>
          </a:lstStyle>
          <a:p/>
        </p:txBody>
      </p:sp>
      <p:sp>
        <p:nvSpPr>
          <p:cNvPr id="114" name="Google Shape;114;p15"/>
          <p:cNvSpPr txBox="1"/>
          <p:nvPr>
            <p:ph idx="2" type="body"/>
          </p:nvPr>
        </p:nvSpPr>
        <p:spPr>
          <a:xfrm>
            <a:off x="685331" y="2207516"/>
            <a:ext cx="2474100" cy="2136000"/>
          </a:xfrm>
          <a:prstGeom prst="rect">
            <a:avLst/>
          </a:prstGeom>
          <a:noFill/>
          <a:ln>
            <a:noFill/>
          </a:ln>
        </p:spPr>
        <p:txBody>
          <a:bodyPr anchorCtr="0" anchor="t" bIns="34275" lIns="68575" spcFirstLastPara="1" rIns="68575" wrap="square" tIns="34275">
            <a:normAutofit/>
          </a:bodyPr>
          <a:lstStyle>
            <a:lvl1pPr indent="-228600" lvl="0" marL="457200" algn="ctr">
              <a:lnSpc>
                <a:spcPct val="120000"/>
              </a:lnSpc>
              <a:spcBef>
                <a:spcPts val="800"/>
              </a:spcBef>
              <a:spcAft>
                <a:spcPts val="0"/>
              </a:spcAft>
              <a:buSzPts val="1100"/>
              <a:buNone/>
              <a:defRPr sz="1100"/>
            </a:lvl1pPr>
            <a:lvl2pPr indent="-228600" lvl="1" marL="914400" algn="l">
              <a:lnSpc>
                <a:spcPct val="120000"/>
              </a:lnSpc>
              <a:spcBef>
                <a:spcPts val="400"/>
              </a:spcBef>
              <a:spcAft>
                <a:spcPts val="0"/>
              </a:spcAft>
              <a:buSzPts val="900"/>
              <a:buNone/>
              <a:defRPr sz="900"/>
            </a:lvl2pPr>
            <a:lvl3pPr indent="-228600" lvl="2" marL="1371600" algn="l">
              <a:lnSpc>
                <a:spcPct val="120000"/>
              </a:lnSpc>
              <a:spcBef>
                <a:spcPts val="400"/>
              </a:spcBef>
              <a:spcAft>
                <a:spcPts val="0"/>
              </a:spcAft>
              <a:buSzPts val="800"/>
              <a:buNone/>
              <a:defRPr sz="800"/>
            </a:lvl3pPr>
            <a:lvl4pPr indent="-228600" lvl="3" marL="1828800" algn="l">
              <a:lnSpc>
                <a:spcPct val="120000"/>
              </a:lnSpc>
              <a:spcBef>
                <a:spcPts val="400"/>
              </a:spcBef>
              <a:spcAft>
                <a:spcPts val="0"/>
              </a:spcAft>
              <a:buSzPts val="700"/>
              <a:buNone/>
              <a:defRPr sz="700"/>
            </a:lvl4pPr>
            <a:lvl5pPr indent="-228600" lvl="4" marL="2286000" algn="l">
              <a:lnSpc>
                <a:spcPct val="120000"/>
              </a:lnSpc>
              <a:spcBef>
                <a:spcPts val="400"/>
              </a:spcBef>
              <a:spcAft>
                <a:spcPts val="0"/>
              </a:spcAft>
              <a:buSzPts val="700"/>
              <a:buNone/>
              <a:defRPr sz="700"/>
            </a:lvl5pPr>
            <a:lvl6pPr indent="-228600" lvl="5" marL="2743200" algn="l">
              <a:lnSpc>
                <a:spcPct val="120000"/>
              </a:lnSpc>
              <a:spcBef>
                <a:spcPts val="400"/>
              </a:spcBef>
              <a:spcAft>
                <a:spcPts val="0"/>
              </a:spcAft>
              <a:buSzPts val="700"/>
              <a:buNone/>
              <a:defRPr sz="700"/>
            </a:lvl6pPr>
            <a:lvl7pPr indent="-228600" lvl="6" marL="3200400" algn="l">
              <a:lnSpc>
                <a:spcPct val="120000"/>
              </a:lnSpc>
              <a:spcBef>
                <a:spcPts val="400"/>
              </a:spcBef>
              <a:spcAft>
                <a:spcPts val="0"/>
              </a:spcAft>
              <a:buSzPts val="700"/>
              <a:buNone/>
              <a:defRPr sz="700"/>
            </a:lvl7pPr>
            <a:lvl8pPr indent="-228600" lvl="7" marL="3657600" algn="l">
              <a:lnSpc>
                <a:spcPct val="120000"/>
              </a:lnSpc>
              <a:spcBef>
                <a:spcPts val="400"/>
              </a:spcBef>
              <a:spcAft>
                <a:spcPts val="0"/>
              </a:spcAft>
              <a:buSzPts val="700"/>
              <a:buNone/>
              <a:defRPr sz="700"/>
            </a:lvl8pPr>
            <a:lvl9pPr indent="-228600" lvl="8" marL="4114800" algn="l">
              <a:lnSpc>
                <a:spcPct val="120000"/>
              </a:lnSpc>
              <a:spcBef>
                <a:spcPts val="400"/>
              </a:spcBef>
              <a:spcAft>
                <a:spcPts val="0"/>
              </a:spcAft>
              <a:buSzPts val="700"/>
              <a:buNone/>
              <a:defRPr sz="700"/>
            </a:lvl9pPr>
          </a:lstStyle>
          <a:p/>
        </p:txBody>
      </p:sp>
      <p:sp>
        <p:nvSpPr>
          <p:cNvPr id="115" name="Google Shape;115;p15"/>
          <p:cNvSpPr txBox="1"/>
          <p:nvPr>
            <p:ph idx="3" type="body"/>
          </p:nvPr>
        </p:nvSpPr>
        <p:spPr>
          <a:xfrm>
            <a:off x="3339292" y="1775320"/>
            <a:ext cx="2468700" cy="432300"/>
          </a:xfrm>
          <a:prstGeom prst="rect">
            <a:avLst/>
          </a:prstGeom>
          <a:noFill/>
          <a:ln>
            <a:noFill/>
          </a:ln>
        </p:spPr>
        <p:txBody>
          <a:bodyPr anchorCtr="0" anchor="b" bIns="34275" lIns="68575" spcFirstLastPara="1" rIns="68575" wrap="square" tIns="34275">
            <a:noAutofit/>
          </a:bodyPr>
          <a:lstStyle>
            <a:lvl1pPr indent="-228600" lvl="0" marL="457200" algn="ctr">
              <a:lnSpc>
                <a:spcPct val="85000"/>
              </a:lnSpc>
              <a:spcBef>
                <a:spcPts val="800"/>
              </a:spcBef>
              <a:spcAft>
                <a:spcPts val="0"/>
              </a:spcAft>
              <a:buSzPts val="1800"/>
              <a:buNone/>
              <a:defRPr b="0" sz="1800">
                <a:solidFill>
                  <a:schemeClr val="dk1"/>
                </a:solidFill>
              </a:defRPr>
            </a:lvl1pPr>
            <a:lvl2pPr indent="-228600" lvl="1" marL="914400" algn="l">
              <a:lnSpc>
                <a:spcPct val="120000"/>
              </a:lnSpc>
              <a:spcBef>
                <a:spcPts val="400"/>
              </a:spcBef>
              <a:spcAft>
                <a:spcPts val="0"/>
              </a:spcAft>
              <a:buSzPts val="1500"/>
              <a:buNone/>
              <a:defRPr b="1" sz="1500"/>
            </a:lvl2pPr>
            <a:lvl3pPr indent="-228600" lvl="2" marL="1371600" algn="l">
              <a:lnSpc>
                <a:spcPct val="120000"/>
              </a:lnSpc>
              <a:spcBef>
                <a:spcPts val="400"/>
              </a:spcBef>
              <a:spcAft>
                <a:spcPts val="0"/>
              </a:spcAft>
              <a:buSzPts val="1400"/>
              <a:buNone/>
              <a:defRPr b="1" sz="1400"/>
            </a:lvl3pPr>
            <a:lvl4pPr indent="-228600" lvl="3" marL="1828800" algn="l">
              <a:lnSpc>
                <a:spcPct val="120000"/>
              </a:lnSpc>
              <a:spcBef>
                <a:spcPts val="400"/>
              </a:spcBef>
              <a:spcAft>
                <a:spcPts val="0"/>
              </a:spcAft>
              <a:buSzPts val="1200"/>
              <a:buNone/>
              <a:defRPr b="1" sz="1200"/>
            </a:lvl4pPr>
            <a:lvl5pPr indent="-228600" lvl="4" marL="2286000" algn="l">
              <a:lnSpc>
                <a:spcPct val="120000"/>
              </a:lnSpc>
              <a:spcBef>
                <a:spcPts val="400"/>
              </a:spcBef>
              <a:spcAft>
                <a:spcPts val="0"/>
              </a:spcAft>
              <a:buSzPts val="1200"/>
              <a:buNone/>
              <a:defRPr b="1" sz="1200"/>
            </a:lvl5pPr>
            <a:lvl6pPr indent="-228600" lvl="5" marL="2743200" algn="l">
              <a:lnSpc>
                <a:spcPct val="120000"/>
              </a:lnSpc>
              <a:spcBef>
                <a:spcPts val="400"/>
              </a:spcBef>
              <a:spcAft>
                <a:spcPts val="0"/>
              </a:spcAft>
              <a:buSzPts val="1200"/>
              <a:buNone/>
              <a:defRPr b="1" sz="1200"/>
            </a:lvl6pPr>
            <a:lvl7pPr indent="-228600" lvl="6" marL="3200400" algn="l">
              <a:lnSpc>
                <a:spcPct val="120000"/>
              </a:lnSpc>
              <a:spcBef>
                <a:spcPts val="400"/>
              </a:spcBef>
              <a:spcAft>
                <a:spcPts val="0"/>
              </a:spcAft>
              <a:buSzPts val="1200"/>
              <a:buNone/>
              <a:defRPr b="1" sz="1200"/>
            </a:lvl7pPr>
            <a:lvl8pPr indent="-228600" lvl="7" marL="3657600" algn="l">
              <a:lnSpc>
                <a:spcPct val="120000"/>
              </a:lnSpc>
              <a:spcBef>
                <a:spcPts val="400"/>
              </a:spcBef>
              <a:spcAft>
                <a:spcPts val="0"/>
              </a:spcAft>
              <a:buSzPts val="1200"/>
              <a:buNone/>
              <a:defRPr b="1" sz="1200"/>
            </a:lvl8pPr>
            <a:lvl9pPr indent="-228600" lvl="8" marL="4114800" algn="l">
              <a:lnSpc>
                <a:spcPct val="120000"/>
              </a:lnSpc>
              <a:spcBef>
                <a:spcPts val="400"/>
              </a:spcBef>
              <a:spcAft>
                <a:spcPts val="0"/>
              </a:spcAft>
              <a:buSzPts val="1200"/>
              <a:buNone/>
              <a:defRPr b="1" sz="1200"/>
            </a:lvl9pPr>
          </a:lstStyle>
          <a:p/>
        </p:txBody>
      </p:sp>
      <p:sp>
        <p:nvSpPr>
          <p:cNvPr id="116" name="Google Shape;116;p15"/>
          <p:cNvSpPr txBox="1"/>
          <p:nvPr>
            <p:ph idx="4" type="body"/>
          </p:nvPr>
        </p:nvSpPr>
        <p:spPr>
          <a:xfrm>
            <a:off x="3331011" y="2207516"/>
            <a:ext cx="2477400" cy="2136000"/>
          </a:xfrm>
          <a:prstGeom prst="rect">
            <a:avLst/>
          </a:prstGeom>
          <a:noFill/>
          <a:ln>
            <a:noFill/>
          </a:ln>
        </p:spPr>
        <p:txBody>
          <a:bodyPr anchorCtr="0" anchor="t" bIns="34275" lIns="68575" spcFirstLastPara="1" rIns="68575" wrap="square" tIns="34275">
            <a:normAutofit/>
          </a:bodyPr>
          <a:lstStyle>
            <a:lvl1pPr indent="-228600" lvl="0" marL="457200" algn="ctr">
              <a:lnSpc>
                <a:spcPct val="120000"/>
              </a:lnSpc>
              <a:spcBef>
                <a:spcPts val="800"/>
              </a:spcBef>
              <a:spcAft>
                <a:spcPts val="0"/>
              </a:spcAft>
              <a:buSzPts val="1100"/>
              <a:buNone/>
              <a:defRPr sz="1100"/>
            </a:lvl1pPr>
            <a:lvl2pPr indent="-228600" lvl="1" marL="914400" algn="l">
              <a:lnSpc>
                <a:spcPct val="120000"/>
              </a:lnSpc>
              <a:spcBef>
                <a:spcPts val="400"/>
              </a:spcBef>
              <a:spcAft>
                <a:spcPts val="0"/>
              </a:spcAft>
              <a:buSzPts val="900"/>
              <a:buNone/>
              <a:defRPr sz="900"/>
            </a:lvl2pPr>
            <a:lvl3pPr indent="-228600" lvl="2" marL="1371600" algn="l">
              <a:lnSpc>
                <a:spcPct val="120000"/>
              </a:lnSpc>
              <a:spcBef>
                <a:spcPts val="400"/>
              </a:spcBef>
              <a:spcAft>
                <a:spcPts val="0"/>
              </a:spcAft>
              <a:buSzPts val="800"/>
              <a:buNone/>
              <a:defRPr sz="800"/>
            </a:lvl3pPr>
            <a:lvl4pPr indent="-228600" lvl="3" marL="1828800" algn="l">
              <a:lnSpc>
                <a:spcPct val="120000"/>
              </a:lnSpc>
              <a:spcBef>
                <a:spcPts val="400"/>
              </a:spcBef>
              <a:spcAft>
                <a:spcPts val="0"/>
              </a:spcAft>
              <a:buSzPts val="700"/>
              <a:buNone/>
              <a:defRPr sz="700"/>
            </a:lvl4pPr>
            <a:lvl5pPr indent="-228600" lvl="4" marL="2286000" algn="l">
              <a:lnSpc>
                <a:spcPct val="120000"/>
              </a:lnSpc>
              <a:spcBef>
                <a:spcPts val="400"/>
              </a:spcBef>
              <a:spcAft>
                <a:spcPts val="0"/>
              </a:spcAft>
              <a:buSzPts val="700"/>
              <a:buNone/>
              <a:defRPr sz="700"/>
            </a:lvl5pPr>
            <a:lvl6pPr indent="-228600" lvl="5" marL="2743200" algn="l">
              <a:lnSpc>
                <a:spcPct val="120000"/>
              </a:lnSpc>
              <a:spcBef>
                <a:spcPts val="400"/>
              </a:spcBef>
              <a:spcAft>
                <a:spcPts val="0"/>
              </a:spcAft>
              <a:buSzPts val="700"/>
              <a:buNone/>
              <a:defRPr sz="700"/>
            </a:lvl6pPr>
            <a:lvl7pPr indent="-228600" lvl="6" marL="3200400" algn="l">
              <a:lnSpc>
                <a:spcPct val="120000"/>
              </a:lnSpc>
              <a:spcBef>
                <a:spcPts val="400"/>
              </a:spcBef>
              <a:spcAft>
                <a:spcPts val="0"/>
              </a:spcAft>
              <a:buSzPts val="700"/>
              <a:buNone/>
              <a:defRPr sz="700"/>
            </a:lvl7pPr>
            <a:lvl8pPr indent="-228600" lvl="7" marL="3657600" algn="l">
              <a:lnSpc>
                <a:spcPct val="120000"/>
              </a:lnSpc>
              <a:spcBef>
                <a:spcPts val="400"/>
              </a:spcBef>
              <a:spcAft>
                <a:spcPts val="0"/>
              </a:spcAft>
              <a:buSzPts val="700"/>
              <a:buNone/>
              <a:defRPr sz="700"/>
            </a:lvl8pPr>
            <a:lvl9pPr indent="-228600" lvl="8" marL="4114800" algn="l">
              <a:lnSpc>
                <a:spcPct val="120000"/>
              </a:lnSpc>
              <a:spcBef>
                <a:spcPts val="400"/>
              </a:spcBef>
              <a:spcAft>
                <a:spcPts val="0"/>
              </a:spcAft>
              <a:buSzPts val="700"/>
              <a:buNone/>
              <a:defRPr sz="700"/>
            </a:lvl9pPr>
          </a:lstStyle>
          <a:p/>
        </p:txBody>
      </p:sp>
      <p:sp>
        <p:nvSpPr>
          <p:cNvPr id="117" name="Google Shape;117;p15"/>
          <p:cNvSpPr txBox="1"/>
          <p:nvPr>
            <p:ph idx="5" type="body"/>
          </p:nvPr>
        </p:nvSpPr>
        <p:spPr>
          <a:xfrm>
            <a:off x="5979974" y="1775320"/>
            <a:ext cx="2478600" cy="432300"/>
          </a:xfrm>
          <a:prstGeom prst="rect">
            <a:avLst/>
          </a:prstGeom>
          <a:noFill/>
          <a:ln>
            <a:noFill/>
          </a:ln>
        </p:spPr>
        <p:txBody>
          <a:bodyPr anchorCtr="0" anchor="b" bIns="34275" lIns="68575" spcFirstLastPara="1" rIns="68575" wrap="square" tIns="34275">
            <a:noAutofit/>
          </a:bodyPr>
          <a:lstStyle>
            <a:lvl1pPr indent="-228600" lvl="0" marL="457200" algn="ctr">
              <a:lnSpc>
                <a:spcPct val="85000"/>
              </a:lnSpc>
              <a:spcBef>
                <a:spcPts val="800"/>
              </a:spcBef>
              <a:spcAft>
                <a:spcPts val="0"/>
              </a:spcAft>
              <a:buSzPts val="1800"/>
              <a:buNone/>
              <a:defRPr b="0" sz="1800">
                <a:solidFill>
                  <a:schemeClr val="dk1"/>
                </a:solidFill>
              </a:defRPr>
            </a:lvl1pPr>
            <a:lvl2pPr indent="-228600" lvl="1" marL="914400" algn="l">
              <a:lnSpc>
                <a:spcPct val="120000"/>
              </a:lnSpc>
              <a:spcBef>
                <a:spcPts val="400"/>
              </a:spcBef>
              <a:spcAft>
                <a:spcPts val="0"/>
              </a:spcAft>
              <a:buSzPts val="1500"/>
              <a:buNone/>
              <a:defRPr b="1" sz="1500"/>
            </a:lvl2pPr>
            <a:lvl3pPr indent="-228600" lvl="2" marL="1371600" algn="l">
              <a:lnSpc>
                <a:spcPct val="120000"/>
              </a:lnSpc>
              <a:spcBef>
                <a:spcPts val="400"/>
              </a:spcBef>
              <a:spcAft>
                <a:spcPts val="0"/>
              </a:spcAft>
              <a:buSzPts val="1400"/>
              <a:buNone/>
              <a:defRPr b="1" sz="1400"/>
            </a:lvl3pPr>
            <a:lvl4pPr indent="-228600" lvl="3" marL="1828800" algn="l">
              <a:lnSpc>
                <a:spcPct val="120000"/>
              </a:lnSpc>
              <a:spcBef>
                <a:spcPts val="400"/>
              </a:spcBef>
              <a:spcAft>
                <a:spcPts val="0"/>
              </a:spcAft>
              <a:buSzPts val="1200"/>
              <a:buNone/>
              <a:defRPr b="1" sz="1200"/>
            </a:lvl4pPr>
            <a:lvl5pPr indent="-228600" lvl="4" marL="2286000" algn="l">
              <a:lnSpc>
                <a:spcPct val="120000"/>
              </a:lnSpc>
              <a:spcBef>
                <a:spcPts val="400"/>
              </a:spcBef>
              <a:spcAft>
                <a:spcPts val="0"/>
              </a:spcAft>
              <a:buSzPts val="1200"/>
              <a:buNone/>
              <a:defRPr b="1" sz="1200"/>
            </a:lvl5pPr>
            <a:lvl6pPr indent="-228600" lvl="5" marL="2743200" algn="l">
              <a:lnSpc>
                <a:spcPct val="120000"/>
              </a:lnSpc>
              <a:spcBef>
                <a:spcPts val="400"/>
              </a:spcBef>
              <a:spcAft>
                <a:spcPts val="0"/>
              </a:spcAft>
              <a:buSzPts val="1200"/>
              <a:buNone/>
              <a:defRPr b="1" sz="1200"/>
            </a:lvl6pPr>
            <a:lvl7pPr indent="-228600" lvl="6" marL="3200400" algn="l">
              <a:lnSpc>
                <a:spcPct val="120000"/>
              </a:lnSpc>
              <a:spcBef>
                <a:spcPts val="400"/>
              </a:spcBef>
              <a:spcAft>
                <a:spcPts val="0"/>
              </a:spcAft>
              <a:buSzPts val="1200"/>
              <a:buNone/>
              <a:defRPr b="1" sz="1200"/>
            </a:lvl7pPr>
            <a:lvl8pPr indent="-228600" lvl="7" marL="3657600" algn="l">
              <a:lnSpc>
                <a:spcPct val="120000"/>
              </a:lnSpc>
              <a:spcBef>
                <a:spcPts val="400"/>
              </a:spcBef>
              <a:spcAft>
                <a:spcPts val="0"/>
              </a:spcAft>
              <a:buSzPts val="1200"/>
              <a:buNone/>
              <a:defRPr b="1" sz="1200"/>
            </a:lvl8pPr>
            <a:lvl9pPr indent="-228600" lvl="8" marL="4114800" algn="l">
              <a:lnSpc>
                <a:spcPct val="120000"/>
              </a:lnSpc>
              <a:spcBef>
                <a:spcPts val="400"/>
              </a:spcBef>
              <a:spcAft>
                <a:spcPts val="0"/>
              </a:spcAft>
              <a:buSzPts val="1200"/>
              <a:buNone/>
              <a:defRPr b="1" sz="1200"/>
            </a:lvl9pPr>
          </a:lstStyle>
          <a:p/>
        </p:txBody>
      </p:sp>
      <p:sp>
        <p:nvSpPr>
          <p:cNvPr id="118" name="Google Shape;118;p15"/>
          <p:cNvSpPr txBox="1"/>
          <p:nvPr>
            <p:ph idx="6" type="body"/>
          </p:nvPr>
        </p:nvSpPr>
        <p:spPr>
          <a:xfrm>
            <a:off x="5979974" y="2207516"/>
            <a:ext cx="2478600" cy="2136000"/>
          </a:xfrm>
          <a:prstGeom prst="rect">
            <a:avLst/>
          </a:prstGeom>
          <a:noFill/>
          <a:ln>
            <a:noFill/>
          </a:ln>
        </p:spPr>
        <p:txBody>
          <a:bodyPr anchorCtr="0" anchor="t" bIns="34275" lIns="68575" spcFirstLastPara="1" rIns="68575" wrap="square" tIns="34275">
            <a:normAutofit/>
          </a:bodyPr>
          <a:lstStyle>
            <a:lvl1pPr indent="-228600" lvl="0" marL="457200" algn="ctr">
              <a:lnSpc>
                <a:spcPct val="120000"/>
              </a:lnSpc>
              <a:spcBef>
                <a:spcPts val="800"/>
              </a:spcBef>
              <a:spcAft>
                <a:spcPts val="0"/>
              </a:spcAft>
              <a:buSzPts val="1100"/>
              <a:buNone/>
              <a:defRPr sz="1100"/>
            </a:lvl1pPr>
            <a:lvl2pPr indent="-228600" lvl="1" marL="914400" algn="l">
              <a:lnSpc>
                <a:spcPct val="120000"/>
              </a:lnSpc>
              <a:spcBef>
                <a:spcPts val="400"/>
              </a:spcBef>
              <a:spcAft>
                <a:spcPts val="0"/>
              </a:spcAft>
              <a:buSzPts val="900"/>
              <a:buNone/>
              <a:defRPr sz="900"/>
            </a:lvl2pPr>
            <a:lvl3pPr indent="-228600" lvl="2" marL="1371600" algn="l">
              <a:lnSpc>
                <a:spcPct val="120000"/>
              </a:lnSpc>
              <a:spcBef>
                <a:spcPts val="400"/>
              </a:spcBef>
              <a:spcAft>
                <a:spcPts val="0"/>
              </a:spcAft>
              <a:buSzPts val="800"/>
              <a:buNone/>
              <a:defRPr sz="800"/>
            </a:lvl3pPr>
            <a:lvl4pPr indent="-228600" lvl="3" marL="1828800" algn="l">
              <a:lnSpc>
                <a:spcPct val="120000"/>
              </a:lnSpc>
              <a:spcBef>
                <a:spcPts val="400"/>
              </a:spcBef>
              <a:spcAft>
                <a:spcPts val="0"/>
              </a:spcAft>
              <a:buSzPts val="700"/>
              <a:buNone/>
              <a:defRPr sz="700"/>
            </a:lvl4pPr>
            <a:lvl5pPr indent="-228600" lvl="4" marL="2286000" algn="l">
              <a:lnSpc>
                <a:spcPct val="120000"/>
              </a:lnSpc>
              <a:spcBef>
                <a:spcPts val="400"/>
              </a:spcBef>
              <a:spcAft>
                <a:spcPts val="0"/>
              </a:spcAft>
              <a:buSzPts val="700"/>
              <a:buNone/>
              <a:defRPr sz="700"/>
            </a:lvl5pPr>
            <a:lvl6pPr indent="-228600" lvl="5" marL="2743200" algn="l">
              <a:lnSpc>
                <a:spcPct val="120000"/>
              </a:lnSpc>
              <a:spcBef>
                <a:spcPts val="400"/>
              </a:spcBef>
              <a:spcAft>
                <a:spcPts val="0"/>
              </a:spcAft>
              <a:buSzPts val="700"/>
              <a:buNone/>
              <a:defRPr sz="700"/>
            </a:lvl6pPr>
            <a:lvl7pPr indent="-228600" lvl="6" marL="3200400" algn="l">
              <a:lnSpc>
                <a:spcPct val="120000"/>
              </a:lnSpc>
              <a:spcBef>
                <a:spcPts val="400"/>
              </a:spcBef>
              <a:spcAft>
                <a:spcPts val="0"/>
              </a:spcAft>
              <a:buSzPts val="700"/>
              <a:buNone/>
              <a:defRPr sz="700"/>
            </a:lvl7pPr>
            <a:lvl8pPr indent="-228600" lvl="7" marL="3657600" algn="l">
              <a:lnSpc>
                <a:spcPct val="120000"/>
              </a:lnSpc>
              <a:spcBef>
                <a:spcPts val="400"/>
              </a:spcBef>
              <a:spcAft>
                <a:spcPts val="0"/>
              </a:spcAft>
              <a:buSzPts val="700"/>
              <a:buNone/>
              <a:defRPr sz="700"/>
            </a:lvl8pPr>
            <a:lvl9pPr indent="-228600" lvl="8" marL="4114800" algn="l">
              <a:lnSpc>
                <a:spcPct val="120000"/>
              </a:lnSpc>
              <a:spcBef>
                <a:spcPts val="400"/>
              </a:spcBef>
              <a:spcAft>
                <a:spcPts val="0"/>
              </a:spcAft>
              <a:buSzPts val="700"/>
              <a:buNone/>
              <a:defRPr sz="700"/>
            </a:lvl9pPr>
          </a:lstStyle>
          <a:p/>
        </p:txBody>
      </p:sp>
      <p:sp>
        <p:nvSpPr>
          <p:cNvPr id="119" name="Google Shape;119;p15"/>
          <p:cNvSpPr txBox="1"/>
          <p:nvPr>
            <p:ph idx="10" type="dt"/>
          </p:nvPr>
        </p:nvSpPr>
        <p:spPr>
          <a:xfrm>
            <a:off x="5759053" y="4412456"/>
            <a:ext cx="2057400" cy="2739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0" name="Google Shape;120;p15"/>
          <p:cNvSpPr txBox="1"/>
          <p:nvPr>
            <p:ph idx="11" type="ftr"/>
          </p:nvPr>
        </p:nvSpPr>
        <p:spPr>
          <a:xfrm>
            <a:off x="685331" y="4412456"/>
            <a:ext cx="50046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1" name="Google Shape;121;p15"/>
          <p:cNvSpPr txBox="1"/>
          <p:nvPr>
            <p:ph idx="12" type="sldNum"/>
          </p:nvPr>
        </p:nvSpPr>
        <p:spPr>
          <a:xfrm>
            <a:off x="7885508" y="4412456"/>
            <a:ext cx="5733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icture Column">
  <p:cSld name="3 Picture Column">
    <p:spTree>
      <p:nvGrpSpPr>
        <p:cNvPr id="122" name="Shape 122"/>
        <p:cNvGrpSpPr/>
        <p:nvPr/>
      </p:nvGrpSpPr>
      <p:grpSpPr>
        <a:xfrm>
          <a:off x="0" y="0"/>
          <a:ext cx="0" cy="0"/>
          <a:chOff x="0" y="0"/>
          <a:chExt cx="0" cy="0"/>
        </a:xfrm>
      </p:grpSpPr>
      <p:pic>
        <p:nvPicPr>
          <p:cNvPr descr="Droplets-HD-Content-R1d.png" id="123" name="Google Shape;123;p16"/>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124" name="Google Shape;124;p16"/>
          <p:cNvSpPr txBox="1"/>
          <p:nvPr>
            <p:ph type="title"/>
          </p:nvPr>
        </p:nvSpPr>
        <p:spPr>
          <a:xfrm>
            <a:off x="685331" y="458079"/>
            <a:ext cx="7773300" cy="1203000"/>
          </a:xfrm>
          <a:prstGeom prst="rect">
            <a:avLst/>
          </a:prstGeom>
          <a:noFill/>
          <a:ln>
            <a:noFill/>
          </a:ln>
        </p:spPr>
        <p:txBody>
          <a:bodyPr anchorCtr="0" anchor="ctr" bIns="34275" lIns="68575" spcFirstLastPara="1" rIns="68575" wrap="square" tIns="34275">
            <a:normAutofit/>
          </a:bodyPr>
          <a:lstStyle>
            <a:lvl1pPr lvl="0" algn="ctr">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25" name="Google Shape;125;p16"/>
          <p:cNvSpPr txBox="1"/>
          <p:nvPr>
            <p:ph idx="1" type="body"/>
          </p:nvPr>
        </p:nvSpPr>
        <p:spPr>
          <a:xfrm>
            <a:off x="685331" y="3153615"/>
            <a:ext cx="2472300" cy="432300"/>
          </a:xfrm>
          <a:prstGeom prst="rect">
            <a:avLst/>
          </a:prstGeom>
          <a:noFill/>
          <a:ln>
            <a:noFill/>
          </a:ln>
        </p:spPr>
        <p:txBody>
          <a:bodyPr anchorCtr="0" anchor="b" bIns="34275" lIns="68575" spcFirstLastPara="1" rIns="68575" wrap="square" tIns="34275">
            <a:noAutofit/>
          </a:bodyPr>
          <a:lstStyle>
            <a:lvl1pPr indent="-228600" lvl="0" marL="457200" algn="ctr">
              <a:lnSpc>
                <a:spcPct val="85000"/>
              </a:lnSpc>
              <a:spcBef>
                <a:spcPts val="800"/>
              </a:spcBef>
              <a:spcAft>
                <a:spcPts val="0"/>
              </a:spcAft>
              <a:buSzPts val="1700"/>
              <a:buNone/>
              <a:defRPr b="0" sz="1700">
                <a:solidFill>
                  <a:schemeClr val="dk1"/>
                </a:solidFill>
              </a:defRPr>
            </a:lvl1pPr>
            <a:lvl2pPr indent="-228600" lvl="1" marL="914400" algn="l">
              <a:lnSpc>
                <a:spcPct val="120000"/>
              </a:lnSpc>
              <a:spcBef>
                <a:spcPts val="400"/>
              </a:spcBef>
              <a:spcAft>
                <a:spcPts val="0"/>
              </a:spcAft>
              <a:buSzPts val="1500"/>
              <a:buNone/>
              <a:defRPr b="1" sz="1500"/>
            </a:lvl2pPr>
            <a:lvl3pPr indent="-228600" lvl="2" marL="1371600" algn="l">
              <a:lnSpc>
                <a:spcPct val="120000"/>
              </a:lnSpc>
              <a:spcBef>
                <a:spcPts val="400"/>
              </a:spcBef>
              <a:spcAft>
                <a:spcPts val="0"/>
              </a:spcAft>
              <a:buSzPts val="1400"/>
              <a:buNone/>
              <a:defRPr b="1" sz="1400"/>
            </a:lvl3pPr>
            <a:lvl4pPr indent="-228600" lvl="3" marL="1828800" algn="l">
              <a:lnSpc>
                <a:spcPct val="120000"/>
              </a:lnSpc>
              <a:spcBef>
                <a:spcPts val="400"/>
              </a:spcBef>
              <a:spcAft>
                <a:spcPts val="0"/>
              </a:spcAft>
              <a:buSzPts val="1200"/>
              <a:buNone/>
              <a:defRPr b="1" sz="1200"/>
            </a:lvl4pPr>
            <a:lvl5pPr indent="-228600" lvl="4" marL="2286000" algn="l">
              <a:lnSpc>
                <a:spcPct val="120000"/>
              </a:lnSpc>
              <a:spcBef>
                <a:spcPts val="400"/>
              </a:spcBef>
              <a:spcAft>
                <a:spcPts val="0"/>
              </a:spcAft>
              <a:buSzPts val="1200"/>
              <a:buNone/>
              <a:defRPr b="1" sz="1200"/>
            </a:lvl5pPr>
            <a:lvl6pPr indent="-228600" lvl="5" marL="2743200" algn="l">
              <a:lnSpc>
                <a:spcPct val="120000"/>
              </a:lnSpc>
              <a:spcBef>
                <a:spcPts val="400"/>
              </a:spcBef>
              <a:spcAft>
                <a:spcPts val="0"/>
              </a:spcAft>
              <a:buSzPts val="1200"/>
              <a:buNone/>
              <a:defRPr b="1" sz="1200"/>
            </a:lvl6pPr>
            <a:lvl7pPr indent="-228600" lvl="6" marL="3200400" algn="l">
              <a:lnSpc>
                <a:spcPct val="120000"/>
              </a:lnSpc>
              <a:spcBef>
                <a:spcPts val="400"/>
              </a:spcBef>
              <a:spcAft>
                <a:spcPts val="0"/>
              </a:spcAft>
              <a:buSzPts val="1200"/>
              <a:buNone/>
              <a:defRPr b="1" sz="1200"/>
            </a:lvl7pPr>
            <a:lvl8pPr indent="-228600" lvl="7" marL="3657600" algn="l">
              <a:lnSpc>
                <a:spcPct val="120000"/>
              </a:lnSpc>
              <a:spcBef>
                <a:spcPts val="400"/>
              </a:spcBef>
              <a:spcAft>
                <a:spcPts val="0"/>
              </a:spcAft>
              <a:buSzPts val="1200"/>
              <a:buNone/>
              <a:defRPr b="1" sz="1200"/>
            </a:lvl8pPr>
            <a:lvl9pPr indent="-228600" lvl="8" marL="4114800" algn="l">
              <a:lnSpc>
                <a:spcPct val="120000"/>
              </a:lnSpc>
              <a:spcBef>
                <a:spcPts val="400"/>
              </a:spcBef>
              <a:spcAft>
                <a:spcPts val="0"/>
              </a:spcAft>
              <a:buSzPts val="1200"/>
              <a:buNone/>
              <a:defRPr b="1" sz="1200"/>
            </a:lvl9pPr>
          </a:lstStyle>
          <a:p/>
        </p:txBody>
      </p:sp>
      <p:sp>
        <p:nvSpPr>
          <p:cNvPr id="126" name="Google Shape;126;p16"/>
          <p:cNvSpPr/>
          <p:nvPr>
            <p:ph idx="2" type="pic"/>
          </p:nvPr>
        </p:nvSpPr>
        <p:spPr>
          <a:xfrm>
            <a:off x="685331" y="1775320"/>
            <a:ext cx="2472300" cy="1143000"/>
          </a:xfrm>
          <a:prstGeom prst="roundRect">
            <a:avLst>
              <a:gd fmla="val 9363" name="adj"/>
            </a:avLst>
          </a:prstGeom>
          <a:noFill/>
          <a:ln cap="sq" cmpd="sng" w="82550">
            <a:solidFill>
              <a:srgbClr val="EAEAEA"/>
            </a:solidFill>
            <a:prstDash val="solid"/>
            <a:miter lim="800000"/>
            <a:headEnd len="sm" w="sm" type="none"/>
            <a:tailEnd len="sm" w="sm" type="none"/>
          </a:ln>
        </p:spPr>
      </p:sp>
      <p:sp>
        <p:nvSpPr>
          <p:cNvPr id="127" name="Google Shape;127;p16"/>
          <p:cNvSpPr txBox="1"/>
          <p:nvPr>
            <p:ph idx="3" type="body"/>
          </p:nvPr>
        </p:nvSpPr>
        <p:spPr>
          <a:xfrm>
            <a:off x="685331" y="3585812"/>
            <a:ext cx="2472300" cy="757500"/>
          </a:xfrm>
          <a:prstGeom prst="rect">
            <a:avLst/>
          </a:prstGeom>
          <a:noFill/>
          <a:ln>
            <a:noFill/>
          </a:ln>
        </p:spPr>
        <p:txBody>
          <a:bodyPr anchorCtr="0" anchor="t" bIns="34275" lIns="68575" spcFirstLastPara="1" rIns="68575" wrap="square" tIns="34275">
            <a:normAutofit/>
          </a:bodyPr>
          <a:lstStyle>
            <a:lvl1pPr indent="-228600" lvl="0" marL="457200" algn="ctr">
              <a:lnSpc>
                <a:spcPct val="120000"/>
              </a:lnSpc>
              <a:spcBef>
                <a:spcPts val="800"/>
              </a:spcBef>
              <a:spcAft>
                <a:spcPts val="0"/>
              </a:spcAft>
              <a:buSzPts val="1100"/>
              <a:buNone/>
              <a:defRPr sz="1100"/>
            </a:lvl1pPr>
            <a:lvl2pPr indent="-228600" lvl="1" marL="914400" algn="l">
              <a:lnSpc>
                <a:spcPct val="120000"/>
              </a:lnSpc>
              <a:spcBef>
                <a:spcPts val="400"/>
              </a:spcBef>
              <a:spcAft>
                <a:spcPts val="0"/>
              </a:spcAft>
              <a:buSzPts val="900"/>
              <a:buNone/>
              <a:defRPr sz="900"/>
            </a:lvl2pPr>
            <a:lvl3pPr indent="-228600" lvl="2" marL="1371600" algn="l">
              <a:lnSpc>
                <a:spcPct val="120000"/>
              </a:lnSpc>
              <a:spcBef>
                <a:spcPts val="400"/>
              </a:spcBef>
              <a:spcAft>
                <a:spcPts val="0"/>
              </a:spcAft>
              <a:buSzPts val="800"/>
              <a:buNone/>
              <a:defRPr sz="800"/>
            </a:lvl3pPr>
            <a:lvl4pPr indent="-228600" lvl="3" marL="1828800" algn="l">
              <a:lnSpc>
                <a:spcPct val="120000"/>
              </a:lnSpc>
              <a:spcBef>
                <a:spcPts val="400"/>
              </a:spcBef>
              <a:spcAft>
                <a:spcPts val="0"/>
              </a:spcAft>
              <a:buSzPts val="700"/>
              <a:buNone/>
              <a:defRPr sz="700"/>
            </a:lvl4pPr>
            <a:lvl5pPr indent="-228600" lvl="4" marL="2286000" algn="l">
              <a:lnSpc>
                <a:spcPct val="120000"/>
              </a:lnSpc>
              <a:spcBef>
                <a:spcPts val="400"/>
              </a:spcBef>
              <a:spcAft>
                <a:spcPts val="0"/>
              </a:spcAft>
              <a:buSzPts val="700"/>
              <a:buNone/>
              <a:defRPr sz="700"/>
            </a:lvl5pPr>
            <a:lvl6pPr indent="-228600" lvl="5" marL="2743200" algn="l">
              <a:lnSpc>
                <a:spcPct val="120000"/>
              </a:lnSpc>
              <a:spcBef>
                <a:spcPts val="400"/>
              </a:spcBef>
              <a:spcAft>
                <a:spcPts val="0"/>
              </a:spcAft>
              <a:buSzPts val="700"/>
              <a:buNone/>
              <a:defRPr sz="700"/>
            </a:lvl6pPr>
            <a:lvl7pPr indent="-228600" lvl="6" marL="3200400" algn="l">
              <a:lnSpc>
                <a:spcPct val="120000"/>
              </a:lnSpc>
              <a:spcBef>
                <a:spcPts val="400"/>
              </a:spcBef>
              <a:spcAft>
                <a:spcPts val="0"/>
              </a:spcAft>
              <a:buSzPts val="700"/>
              <a:buNone/>
              <a:defRPr sz="700"/>
            </a:lvl7pPr>
            <a:lvl8pPr indent="-228600" lvl="7" marL="3657600" algn="l">
              <a:lnSpc>
                <a:spcPct val="120000"/>
              </a:lnSpc>
              <a:spcBef>
                <a:spcPts val="400"/>
              </a:spcBef>
              <a:spcAft>
                <a:spcPts val="0"/>
              </a:spcAft>
              <a:buSzPts val="700"/>
              <a:buNone/>
              <a:defRPr sz="700"/>
            </a:lvl8pPr>
            <a:lvl9pPr indent="-228600" lvl="8" marL="4114800" algn="l">
              <a:lnSpc>
                <a:spcPct val="120000"/>
              </a:lnSpc>
              <a:spcBef>
                <a:spcPts val="400"/>
              </a:spcBef>
              <a:spcAft>
                <a:spcPts val="0"/>
              </a:spcAft>
              <a:buSzPts val="700"/>
              <a:buNone/>
              <a:defRPr sz="700"/>
            </a:lvl9pPr>
          </a:lstStyle>
          <a:p/>
        </p:txBody>
      </p:sp>
      <p:sp>
        <p:nvSpPr>
          <p:cNvPr id="128" name="Google Shape;128;p16"/>
          <p:cNvSpPr txBox="1"/>
          <p:nvPr>
            <p:ph idx="4" type="body"/>
          </p:nvPr>
        </p:nvSpPr>
        <p:spPr>
          <a:xfrm>
            <a:off x="3332069" y="3153615"/>
            <a:ext cx="2476500" cy="432300"/>
          </a:xfrm>
          <a:prstGeom prst="rect">
            <a:avLst/>
          </a:prstGeom>
          <a:noFill/>
          <a:ln>
            <a:noFill/>
          </a:ln>
        </p:spPr>
        <p:txBody>
          <a:bodyPr anchorCtr="0" anchor="b" bIns="34275" lIns="68575" spcFirstLastPara="1" rIns="68575" wrap="square" tIns="34275">
            <a:noAutofit/>
          </a:bodyPr>
          <a:lstStyle>
            <a:lvl1pPr indent="-228600" lvl="0" marL="457200" algn="ctr">
              <a:lnSpc>
                <a:spcPct val="85000"/>
              </a:lnSpc>
              <a:spcBef>
                <a:spcPts val="800"/>
              </a:spcBef>
              <a:spcAft>
                <a:spcPts val="0"/>
              </a:spcAft>
              <a:buSzPts val="1700"/>
              <a:buNone/>
              <a:defRPr b="0" sz="1700">
                <a:solidFill>
                  <a:schemeClr val="dk1"/>
                </a:solidFill>
              </a:defRPr>
            </a:lvl1pPr>
            <a:lvl2pPr indent="-228600" lvl="1" marL="914400" algn="l">
              <a:lnSpc>
                <a:spcPct val="120000"/>
              </a:lnSpc>
              <a:spcBef>
                <a:spcPts val="400"/>
              </a:spcBef>
              <a:spcAft>
                <a:spcPts val="0"/>
              </a:spcAft>
              <a:buSzPts val="1500"/>
              <a:buNone/>
              <a:defRPr b="1" sz="1500"/>
            </a:lvl2pPr>
            <a:lvl3pPr indent="-228600" lvl="2" marL="1371600" algn="l">
              <a:lnSpc>
                <a:spcPct val="120000"/>
              </a:lnSpc>
              <a:spcBef>
                <a:spcPts val="400"/>
              </a:spcBef>
              <a:spcAft>
                <a:spcPts val="0"/>
              </a:spcAft>
              <a:buSzPts val="1400"/>
              <a:buNone/>
              <a:defRPr b="1" sz="1400"/>
            </a:lvl3pPr>
            <a:lvl4pPr indent="-228600" lvl="3" marL="1828800" algn="l">
              <a:lnSpc>
                <a:spcPct val="120000"/>
              </a:lnSpc>
              <a:spcBef>
                <a:spcPts val="400"/>
              </a:spcBef>
              <a:spcAft>
                <a:spcPts val="0"/>
              </a:spcAft>
              <a:buSzPts val="1200"/>
              <a:buNone/>
              <a:defRPr b="1" sz="1200"/>
            </a:lvl4pPr>
            <a:lvl5pPr indent="-228600" lvl="4" marL="2286000" algn="l">
              <a:lnSpc>
                <a:spcPct val="120000"/>
              </a:lnSpc>
              <a:spcBef>
                <a:spcPts val="400"/>
              </a:spcBef>
              <a:spcAft>
                <a:spcPts val="0"/>
              </a:spcAft>
              <a:buSzPts val="1200"/>
              <a:buNone/>
              <a:defRPr b="1" sz="1200"/>
            </a:lvl5pPr>
            <a:lvl6pPr indent="-228600" lvl="5" marL="2743200" algn="l">
              <a:lnSpc>
                <a:spcPct val="120000"/>
              </a:lnSpc>
              <a:spcBef>
                <a:spcPts val="400"/>
              </a:spcBef>
              <a:spcAft>
                <a:spcPts val="0"/>
              </a:spcAft>
              <a:buSzPts val="1200"/>
              <a:buNone/>
              <a:defRPr b="1" sz="1200"/>
            </a:lvl6pPr>
            <a:lvl7pPr indent="-228600" lvl="6" marL="3200400" algn="l">
              <a:lnSpc>
                <a:spcPct val="120000"/>
              </a:lnSpc>
              <a:spcBef>
                <a:spcPts val="400"/>
              </a:spcBef>
              <a:spcAft>
                <a:spcPts val="0"/>
              </a:spcAft>
              <a:buSzPts val="1200"/>
              <a:buNone/>
              <a:defRPr b="1" sz="1200"/>
            </a:lvl7pPr>
            <a:lvl8pPr indent="-228600" lvl="7" marL="3657600" algn="l">
              <a:lnSpc>
                <a:spcPct val="120000"/>
              </a:lnSpc>
              <a:spcBef>
                <a:spcPts val="400"/>
              </a:spcBef>
              <a:spcAft>
                <a:spcPts val="0"/>
              </a:spcAft>
              <a:buSzPts val="1200"/>
              <a:buNone/>
              <a:defRPr b="1" sz="1200"/>
            </a:lvl8pPr>
            <a:lvl9pPr indent="-228600" lvl="8" marL="4114800" algn="l">
              <a:lnSpc>
                <a:spcPct val="120000"/>
              </a:lnSpc>
              <a:spcBef>
                <a:spcPts val="400"/>
              </a:spcBef>
              <a:spcAft>
                <a:spcPts val="0"/>
              </a:spcAft>
              <a:buSzPts val="1200"/>
              <a:buNone/>
              <a:defRPr b="1" sz="1200"/>
            </a:lvl9pPr>
          </a:lstStyle>
          <a:p/>
        </p:txBody>
      </p:sp>
      <p:sp>
        <p:nvSpPr>
          <p:cNvPr id="129" name="Google Shape;129;p16"/>
          <p:cNvSpPr/>
          <p:nvPr>
            <p:ph idx="5" type="pic"/>
          </p:nvPr>
        </p:nvSpPr>
        <p:spPr>
          <a:xfrm>
            <a:off x="3331011" y="1775320"/>
            <a:ext cx="2477400" cy="1143000"/>
          </a:xfrm>
          <a:prstGeom prst="roundRect">
            <a:avLst>
              <a:gd fmla="val 8841" name="adj"/>
            </a:avLst>
          </a:prstGeom>
          <a:noFill/>
          <a:ln cap="sq" cmpd="sng" w="82550">
            <a:solidFill>
              <a:srgbClr val="EAEAEA"/>
            </a:solidFill>
            <a:prstDash val="solid"/>
            <a:miter lim="800000"/>
            <a:headEnd len="sm" w="sm" type="none"/>
            <a:tailEnd len="sm" w="sm" type="none"/>
          </a:ln>
        </p:spPr>
      </p:sp>
      <p:sp>
        <p:nvSpPr>
          <p:cNvPr id="130" name="Google Shape;130;p16"/>
          <p:cNvSpPr txBox="1"/>
          <p:nvPr>
            <p:ph idx="6" type="body"/>
          </p:nvPr>
        </p:nvSpPr>
        <p:spPr>
          <a:xfrm>
            <a:off x="3331011" y="3585810"/>
            <a:ext cx="2477400" cy="757500"/>
          </a:xfrm>
          <a:prstGeom prst="rect">
            <a:avLst/>
          </a:prstGeom>
          <a:noFill/>
          <a:ln>
            <a:noFill/>
          </a:ln>
        </p:spPr>
        <p:txBody>
          <a:bodyPr anchorCtr="0" anchor="t" bIns="34275" lIns="68575" spcFirstLastPara="1" rIns="68575" wrap="square" tIns="34275">
            <a:normAutofit/>
          </a:bodyPr>
          <a:lstStyle>
            <a:lvl1pPr indent="-228600" lvl="0" marL="457200" algn="ctr">
              <a:lnSpc>
                <a:spcPct val="120000"/>
              </a:lnSpc>
              <a:spcBef>
                <a:spcPts val="800"/>
              </a:spcBef>
              <a:spcAft>
                <a:spcPts val="0"/>
              </a:spcAft>
              <a:buSzPts val="1100"/>
              <a:buNone/>
              <a:defRPr sz="1100"/>
            </a:lvl1pPr>
            <a:lvl2pPr indent="-228600" lvl="1" marL="914400" algn="l">
              <a:lnSpc>
                <a:spcPct val="120000"/>
              </a:lnSpc>
              <a:spcBef>
                <a:spcPts val="400"/>
              </a:spcBef>
              <a:spcAft>
                <a:spcPts val="0"/>
              </a:spcAft>
              <a:buSzPts val="900"/>
              <a:buNone/>
              <a:defRPr sz="900"/>
            </a:lvl2pPr>
            <a:lvl3pPr indent="-228600" lvl="2" marL="1371600" algn="l">
              <a:lnSpc>
                <a:spcPct val="120000"/>
              </a:lnSpc>
              <a:spcBef>
                <a:spcPts val="400"/>
              </a:spcBef>
              <a:spcAft>
                <a:spcPts val="0"/>
              </a:spcAft>
              <a:buSzPts val="800"/>
              <a:buNone/>
              <a:defRPr sz="800"/>
            </a:lvl3pPr>
            <a:lvl4pPr indent="-228600" lvl="3" marL="1828800" algn="l">
              <a:lnSpc>
                <a:spcPct val="120000"/>
              </a:lnSpc>
              <a:spcBef>
                <a:spcPts val="400"/>
              </a:spcBef>
              <a:spcAft>
                <a:spcPts val="0"/>
              </a:spcAft>
              <a:buSzPts val="700"/>
              <a:buNone/>
              <a:defRPr sz="700"/>
            </a:lvl4pPr>
            <a:lvl5pPr indent="-228600" lvl="4" marL="2286000" algn="l">
              <a:lnSpc>
                <a:spcPct val="120000"/>
              </a:lnSpc>
              <a:spcBef>
                <a:spcPts val="400"/>
              </a:spcBef>
              <a:spcAft>
                <a:spcPts val="0"/>
              </a:spcAft>
              <a:buSzPts val="700"/>
              <a:buNone/>
              <a:defRPr sz="700"/>
            </a:lvl5pPr>
            <a:lvl6pPr indent="-228600" lvl="5" marL="2743200" algn="l">
              <a:lnSpc>
                <a:spcPct val="120000"/>
              </a:lnSpc>
              <a:spcBef>
                <a:spcPts val="400"/>
              </a:spcBef>
              <a:spcAft>
                <a:spcPts val="0"/>
              </a:spcAft>
              <a:buSzPts val="700"/>
              <a:buNone/>
              <a:defRPr sz="700"/>
            </a:lvl6pPr>
            <a:lvl7pPr indent="-228600" lvl="6" marL="3200400" algn="l">
              <a:lnSpc>
                <a:spcPct val="120000"/>
              </a:lnSpc>
              <a:spcBef>
                <a:spcPts val="400"/>
              </a:spcBef>
              <a:spcAft>
                <a:spcPts val="0"/>
              </a:spcAft>
              <a:buSzPts val="700"/>
              <a:buNone/>
              <a:defRPr sz="700"/>
            </a:lvl7pPr>
            <a:lvl8pPr indent="-228600" lvl="7" marL="3657600" algn="l">
              <a:lnSpc>
                <a:spcPct val="120000"/>
              </a:lnSpc>
              <a:spcBef>
                <a:spcPts val="400"/>
              </a:spcBef>
              <a:spcAft>
                <a:spcPts val="0"/>
              </a:spcAft>
              <a:buSzPts val="700"/>
              <a:buNone/>
              <a:defRPr sz="700"/>
            </a:lvl8pPr>
            <a:lvl9pPr indent="-228600" lvl="8" marL="4114800" algn="l">
              <a:lnSpc>
                <a:spcPct val="120000"/>
              </a:lnSpc>
              <a:spcBef>
                <a:spcPts val="400"/>
              </a:spcBef>
              <a:spcAft>
                <a:spcPts val="0"/>
              </a:spcAft>
              <a:buSzPts val="700"/>
              <a:buNone/>
              <a:defRPr sz="700"/>
            </a:lvl9pPr>
          </a:lstStyle>
          <a:p/>
        </p:txBody>
      </p:sp>
      <p:sp>
        <p:nvSpPr>
          <p:cNvPr id="131" name="Google Shape;131;p16"/>
          <p:cNvSpPr txBox="1"/>
          <p:nvPr>
            <p:ph idx="7" type="body"/>
          </p:nvPr>
        </p:nvSpPr>
        <p:spPr>
          <a:xfrm>
            <a:off x="5979974" y="3153615"/>
            <a:ext cx="2475600" cy="432300"/>
          </a:xfrm>
          <a:prstGeom prst="rect">
            <a:avLst/>
          </a:prstGeom>
          <a:noFill/>
          <a:ln>
            <a:noFill/>
          </a:ln>
        </p:spPr>
        <p:txBody>
          <a:bodyPr anchorCtr="0" anchor="b" bIns="34275" lIns="68575" spcFirstLastPara="1" rIns="68575" wrap="square" tIns="34275">
            <a:noAutofit/>
          </a:bodyPr>
          <a:lstStyle>
            <a:lvl1pPr indent="-228600" lvl="0" marL="457200" algn="ctr">
              <a:lnSpc>
                <a:spcPct val="85000"/>
              </a:lnSpc>
              <a:spcBef>
                <a:spcPts val="800"/>
              </a:spcBef>
              <a:spcAft>
                <a:spcPts val="0"/>
              </a:spcAft>
              <a:buSzPts val="1700"/>
              <a:buNone/>
              <a:defRPr b="0" sz="1700">
                <a:solidFill>
                  <a:schemeClr val="dk1"/>
                </a:solidFill>
              </a:defRPr>
            </a:lvl1pPr>
            <a:lvl2pPr indent="-228600" lvl="1" marL="914400" algn="l">
              <a:lnSpc>
                <a:spcPct val="120000"/>
              </a:lnSpc>
              <a:spcBef>
                <a:spcPts val="400"/>
              </a:spcBef>
              <a:spcAft>
                <a:spcPts val="0"/>
              </a:spcAft>
              <a:buSzPts val="1500"/>
              <a:buNone/>
              <a:defRPr b="1" sz="1500"/>
            </a:lvl2pPr>
            <a:lvl3pPr indent="-228600" lvl="2" marL="1371600" algn="l">
              <a:lnSpc>
                <a:spcPct val="120000"/>
              </a:lnSpc>
              <a:spcBef>
                <a:spcPts val="400"/>
              </a:spcBef>
              <a:spcAft>
                <a:spcPts val="0"/>
              </a:spcAft>
              <a:buSzPts val="1400"/>
              <a:buNone/>
              <a:defRPr b="1" sz="1400"/>
            </a:lvl3pPr>
            <a:lvl4pPr indent="-228600" lvl="3" marL="1828800" algn="l">
              <a:lnSpc>
                <a:spcPct val="120000"/>
              </a:lnSpc>
              <a:spcBef>
                <a:spcPts val="400"/>
              </a:spcBef>
              <a:spcAft>
                <a:spcPts val="0"/>
              </a:spcAft>
              <a:buSzPts val="1200"/>
              <a:buNone/>
              <a:defRPr b="1" sz="1200"/>
            </a:lvl4pPr>
            <a:lvl5pPr indent="-228600" lvl="4" marL="2286000" algn="l">
              <a:lnSpc>
                <a:spcPct val="120000"/>
              </a:lnSpc>
              <a:spcBef>
                <a:spcPts val="400"/>
              </a:spcBef>
              <a:spcAft>
                <a:spcPts val="0"/>
              </a:spcAft>
              <a:buSzPts val="1200"/>
              <a:buNone/>
              <a:defRPr b="1" sz="1200"/>
            </a:lvl5pPr>
            <a:lvl6pPr indent="-228600" lvl="5" marL="2743200" algn="l">
              <a:lnSpc>
                <a:spcPct val="120000"/>
              </a:lnSpc>
              <a:spcBef>
                <a:spcPts val="400"/>
              </a:spcBef>
              <a:spcAft>
                <a:spcPts val="0"/>
              </a:spcAft>
              <a:buSzPts val="1200"/>
              <a:buNone/>
              <a:defRPr b="1" sz="1200"/>
            </a:lvl6pPr>
            <a:lvl7pPr indent="-228600" lvl="6" marL="3200400" algn="l">
              <a:lnSpc>
                <a:spcPct val="120000"/>
              </a:lnSpc>
              <a:spcBef>
                <a:spcPts val="400"/>
              </a:spcBef>
              <a:spcAft>
                <a:spcPts val="0"/>
              </a:spcAft>
              <a:buSzPts val="1200"/>
              <a:buNone/>
              <a:defRPr b="1" sz="1200"/>
            </a:lvl7pPr>
            <a:lvl8pPr indent="-228600" lvl="7" marL="3657600" algn="l">
              <a:lnSpc>
                <a:spcPct val="120000"/>
              </a:lnSpc>
              <a:spcBef>
                <a:spcPts val="400"/>
              </a:spcBef>
              <a:spcAft>
                <a:spcPts val="0"/>
              </a:spcAft>
              <a:buSzPts val="1200"/>
              <a:buNone/>
              <a:defRPr b="1" sz="1200"/>
            </a:lvl8pPr>
            <a:lvl9pPr indent="-228600" lvl="8" marL="4114800" algn="l">
              <a:lnSpc>
                <a:spcPct val="120000"/>
              </a:lnSpc>
              <a:spcBef>
                <a:spcPts val="400"/>
              </a:spcBef>
              <a:spcAft>
                <a:spcPts val="0"/>
              </a:spcAft>
              <a:buSzPts val="1200"/>
              <a:buNone/>
              <a:defRPr b="1" sz="1200"/>
            </a:lvl9pPr>
          </a:lstStyle>
          <a:p/>
        </p:txBody>
      </p:sp>
      <p:sp>
        <p:nvSpPr>
          <p:cNvPr id="132" name="Google Shape;132;p16"/>
          <p:cNvSpPr/>
          <p:nvPr>
            <p:ph idx="8" type="pic"/>
          </p:nvPr>
        </p:nvSpPr>
        <p:spPr>
          <a:xfrm>
            <a:off x="5979974" y="1775320"/>
            <a:ext cx="2478600" cy="1143000"/>
          </a:xfrm>
          <a:prstGeom prst="roundRect">
            <a:avLst>
              <a:gd fmla="val 8841" name="adj"/>
            </a:avLst>
          </a:prstGeom>
          <a:noFill/>
          <a:ln cap="sq" cmpd="sng" w="82550">
            <a:solidFill>
              <a:srgbClr val="EAEAEA"/>
            </a:solidFill>
            <a:prstDash val="solid"/>
            <a:miter lim="800000"/>
            <a:headEnd len="sm" w="sm" type="none"/>
            <a:tailEnd len="sm" w="sm" type="none"/>
          </a:ln>
        </p:spPr>
      </p:sp>
      <p:sp>
        <p:nvSpPr>
          <p:cNvPr id="133" name="Google Shape;133;p16"/>
          <p:cNvSpPr txBox="1"/>
          <p:nvPr>
            <p:ph idx="9" type="body"/>
          </p:nvPr>
        </p:nvSpPr>
        <p:spPr>
          <a:xfrm>
            <a:off x="5979880" y="3585809"/>
            <a:ext cx="2478900" cy="757500"/>
          </a:xfrm>
          <a:prstGeom prst="rect">
            <a:avLst/>
          </a:prstGeom>
          <a:noFill/>
          <a:ln>
            <a:noFill/>
          </a:ln>
        </p:spPr>
        <p:txBody>
          <a:bodyPr anchorCtr="0" anchor="t" bIns="34275" lIns="68575" spcFirstLastPara="1" rIns="68575" wrap="square" tIns="34275">
            <a:normAutofit/>
          </a:bodyPr>
          <a:lstStyle>
            <a:lvl1pPr indent="-228600" lvl="0" marL="457200" algn="ctr">
              <a:lnSpc>
                <a:spcPct val="120000"/>
              </a:lnSpc>
              <a:spcBef>
                <a:spcPts val="800"/>
              </a:spcBef>
              <a:spcAft>
                <a:spcPts val="0"/>
              </a:spcAft>
              <a:buSzPts val="1100"/>
              <a:buNone/>
              <a:defRPr sz="1100"/>
            </a:lvl1pPr>
            <a:lvl2pPr indent="-228600" lvl="1" marL="914400" algn="l">
              <a:lnSpc>
                <a:spcPct val="120000"/>
              </a:lnSpc>
              <a:spcBef>
                <a:spcPts val="400"/>
              </a:spcBef>
              <a:spcAft>
                <a:spcPts val="0"/>
              </a:spcAft>
              <a:buSzPts val="900"/>
              <a:buNone/>
              <a:defRPr sz="900"/>
            </a:lvl2pPr>
            <a:lvl3pPr indent="-228600" lvl="2" marL="1371600" algn="l">
              <a:lnSpc>
                <a:spcPct val="120000"/>
              </a:lnSpc>
              <a:spcBef>
                <a:spcPts val="400"/>
              </a:spcBef>
              <a:spcAft>
                <a:spcPts val="0"/>
              </a:spcAft>
              <a:buSzPts val="800"/>
              <a:buNone/>
              <a:defRPr sz="800"/>
            </a:lvl3pPr>
            <a:lvl4pPr indent="-228600" lvl="3" marL="1828800" algn="l">
              <a:lnSpc>
                <a:spcPct val="120000"/>
              </a:lnSpc>
              <a:spcBef>
                <a:spcPts val="400"/>
              </a:spcBef>
              <a:spcAft>
                <a:spcPts val="0"/>
              </a:spcAft>
              <a:buSzPts val="700"/>
              <a:buNone/>
              <a:defRPr sz="700"/>
            </a:lvl4pPr>
            <a:lvl5pPr indent="-228600" lvl="4" marL="2286000" algn="l">
              <a:lnSpc>
                <a:spcPct val="120000"/>
              </a:lnSpc>
              <a:spcBef>
                <a:spcPts val="400"/>
              </a:spcBef>
              <a:spcAft>
                <a:spcPts val="0"/>
              </a:spcAft>
              <a:buSzPts val="700"/>
              <a:buNone/>
              <a:defRPr sz="700"/>
            </a:lvl5pPr>
            <a:lvl6pPr indent="-228600" lvl="5" marL="2743200" algn="l">
              <a:lnSpc>
                <a:spcPct val="120000"/>
              </a:lnSpc>
              <a:spcBef>
                <a:spcPts val="400"/>
              </a:spcBef>
              <a:spcAft>
                <a:spcPts val="0"/>
              </a:spcAft>
              <a:buSzPts val="700"/>
              <a:buNone/>
              <a:defRPr sz="700"/>
            </a:lvl6pPr>
            <a:lvl7pPr indent="-228600" lvl="6" marL="3200400" algn="l">
              <a:lnSpc>
                <a:spcPct val="120000"/>
              </a:lnSpc>
              <a:spcBef>
                <a:spcPts val="400"/>
              </a:spcBef>
              <a:spcAft>
                <a:spcPts val="0"/>
              </a:spcAft>
              <a:buSzPts val="700"/>
              <a:buNone/>
              <a:defRPr sz="700"/>
            </a:lvl7pPr>
            <a:lvl8pPr indent="-228600" lvl="7" marL="3657600" algn="l">
              <a:lnSpc>
                <a:spcPct val="120000"/>
              </a:lnSpc>
              <a:spcBef>
                <a:spcPts val="400"/>
              </a:spcBef>
              <a:spcAft>
                <a:spcPts val="0"/>
              </a:spcAft>
              <a:buSzPts val="700"/>
              <a:buNone/>
              <a:defRPr sz="700"/>
            </a:lvl8pPr>
            <a:lvl9pPr indent="-228600" lvl="8" marL="4114800" algn="l">
              <a:lnSpc>
                <a:spcPct val="120000"/>
              </a:lnSpc>
              <a:spcBef>
                <a:spcPts val="400"/>
              </a:spcBef>
              <a:spcAft>
                <a:spcPts val="0"/>
              </a:spcAft>
              <a:buSzPts val="700"/>
              <a:buNone/>
              <a:defRPr sz="700"/>
            </a:lvl9pPr>
          </a:lstStyle>
          <a:p/>
        </p:txBody>
      </p:sp>
      <p:sp>
        <p:nvSpPr>
          <p:cNvPr id="134" name="Google Shape;134;p16"/>
          <p:cNvSpPr txBox="1"/>
          <p:nvPr>
            <p:ph idx="10" type="dt"/>
          </p:nvPr>
        </p:nvSpPr>
        <p:spPr>
          <a:xfrm>
            <a:off x="5759053" y="4412456"/>
            <a:ext cx="2057400" cy="2739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35" name="Google Shape;135;p16"/>
          <p:cNvSpPr txBox="1"/>
          <p:nvPr>
            <p:ph idx="11" type="ftr"/>
          </p:nvPr>
        </p:nvSpPr>
        <p:spPr>
          <a:xfrm>
            <a:off x="685331" y="4412456"/>
            <a:ext cx="50046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36" name="Google Shape;136;p16"/>
          <p:cNvSpPr txBox="1"/>
          <p:nvPr>
            <p:ph idx="12" type="sldNum"/>
          </p:nvPr>
        </p:nvSpPr>
        <p:spPr>
          <a:xfrm>
            <a:off x="7885508" y="4412456"/>
            <a:ext cx="5733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37" name="Shape 137"/>
        <p:cNvGrpSpPr/>
        <p:nvPr/>
      </p:nvGrpSpPr>
      <p:grpSpPr>
        <a:xfrm>
          <a:off x="0" y="0"/>
          <a:ext cx="0" cy="0"/>
          <a:chOff x="0" y="0"/>
          <a:chExt cx="0" cy="0"/>
        </a:xfrm>
      </p:grpSpPr>
      <p:pic>
        <p:nvPicPr>
          <p:cNvPr descr="Droplets-HD-Content-R1d.png" id="138" name="Google Shape;138;p17"/>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139" name="Google Shape;139;p17"/>
          <p:cNvSpPr txBox="1"/>
          <p:nvPr>
            <p:ph type="title"/>
          </p:nvPr>
        </p:nvSpPr>
        <p:spPr>
          <a:xfrm>
            <a:off x="685331" y="463888"/>
            <a:ext cx="7773300" cy="1197000"/>
          </a:xfrm>
          <a:prstGeom prst="rect">
            <a:avLst/>
          </a:prstGeom>
          <a:noFill/>
          <a:ln>
            <a:noFill/>
          </a:ln>
        </p:spPr>
        <p:txBody>
          <a:bodyPr anchorCtr="0" anchor="ctr" bIns="34275" lIns="68575" spcFirstLastPara="1" rIns="68575" wrap="square" tIns="34275">
            <a:normAutofit/>
          </a:bodyPr>
          <a:lstStyle>
            <a:lvl1pPr lvl="0" algn="ctr">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40" name="Google Shape;140;p17"/>
          <p:cNvSpPr txBox="1"/>
          <p:nvPr>
            <p:ph idx="1" type="body"/>
          </p:nvPr>
        </p:nvSpPr>
        <p:spPr>
          <a:xfrm rot="5400000">
            <a:off x="3288020" y="-827330"/>
            <a:ext cx="2568000" cy="7773300"/>
          </a:xfrm>
          <a:prstGeom prst="rect">
            <a:avLst/>
          </a:prstGeom>
          <a:noFill/>
          <a:ln>
            <a:noFill/>
          </a:ln>
        </p:spPr>
        <p:txBody>
          <a:bodyPr anchorCtr="0" anchor="t" bIns="34275" lIns="68575" spcFirstLastPara="1" rIns="68575" wrap="square" tIns="34275">
            <a:normAutofit/>
          </a:bodyPr>
          <a:lstStyle>
            <a:lvl1pPr indent="-317500" lvl="0" marL="457200" algn="l">
              <a:lnSpc>
                <a:spcPct val="120000"/>
              </a:lnSpc>
              <a:spcBef>
                <a:spcPts val="800"/>
              </a:spcBef>
              <a:spcAft>
                <a:spcPts val="0"/>
              </a:spcAft>
              <a:buSzPts val="1400"/>
              <a:buChar char="•"/>
              <a:defRPr/>
            </a:lvl1pPr>
            <a:lvl2pPr indent="-317500" lvl="1" marL="914400" algn="l">
              <a:lnSpc>
                <a:spcPct val="120000"/>
              </a:lnSpc>
              <a:spcBef>
                <a:spcPts val="400"/>
              </a:spcBef>
              <a:spcAft>
                <a:spcPts val="0"/>
              </a:spcAft>
              <a:buSzPts val="1400"/>
              <a:buChar char="•"/>
              <a:defRPr/>
            </a:lvl2pPr>
            <a:lvl3pPr indent="-317500" lvl="2" marL="1371600" algn="l">
              <a:lnSpc>
                <a:spcPct val="120000"/>
              </a:lnSpc>
              <a:spcBef>
                <a:spcPts val="400"/>
              </a:spcBef>
              <a:spcAft>
                <a:spcPts val="0"/>
              </a:spcAft>
              <a:buSzPts val="1400"/>
              <a:buChar char="•"/>
              <a:defRPr/>
            </a:lvl3pPr>
            <a:lvl4pPr indent="-317500" lvl="3" marL="1828800" algn="l">
              <a:lnSpc>
                <a:spcPct val="120000"/>
              </a:lnSpc>
              <a:spcBef>
                <a:spcPts val="400"/>
              </a:spcBef>
              <a:spcAft>
                <a:spcPts val="0"/>
              </a:spcAft>
              <a:buSzPts val="1400"/>
              <a:buChar char="•"/>
              <a:defRPr/>
            </a:lvl4pPr>
            <a:lvl5pPr indent="-317500" lvl="4" marL="2286000" algn="l">
              <a:lnSpc>
                <a:spcPct val="120000"/>
              </a:lnSpc>
              <a:spcBef>
                <a:spcPts val="400"/>
              </a:spcBef>
              <a:spcAft>
                <a:spcPts val="0"/>
              </a:spcAft>
              <a:buSzPts val="1400"/>
              <a:buChar char="•"/>
              <a:defRPr/>
            </a:lvl5pPr>
            <a:lvl6pPr indent="-317500" lvl="5" marL="2743200" algn="l">
              <a:lnSpc>
                <a:spcPct val="120000"/>
              </a:lnSpc>
              <a:spcBef>
                <a:spcPts val="400"/>
              </a:spcBef>
              <a:spcAft>
                <a:spcPts val="0"/>
              </a:spcAft>
              <a:buSzPts val="1400"/>
              <a:buChar char="•"/>
              <a:defRPr/>
            </a:lvl6pPr>
            <a:lvl7pPr indent="-317500" lvl="6" marL="3200400" algn="l">
              <a:lnSpc>
                <a:spcPct val="120000"/>
              </a:lnSpc>
              <a:spcBef>
                <a:spcPts val="400"/>
              </a:spcBef>
              <a:spcAft>
                <a:spcPts val="0"/>
              </a:spcAft>
              <a:buSzPts val="1400"/>
              <a:buChar char="•"/>
              <a:defRPr/>
            </a:lvl7pPr>
            <a:lvl8pPr indent="-317500" lvl="7" marL="3657600" algn="l">
              <a:lnSpc>
                <a:spcPct val="120000"/>
              </a:lnSpc>
              <a:spcBef>
                <a:spcPts val="400"/>
              </a:spcBef>
              <a:spcAft>
                <a:spcPts val="0"/>
              </a:spcAft>
              <a:buSzPts val="1400"/>
              <a:buChar char="•"/>
              <a:defRPr/>
            </a:lvl8pPr>
            <a:lvl9pPr indent="-317500" lvl="8" marL="4114800" algn="l">
              <a:lnSpc>
                <a:spcPct val="120000"/>
              </a:lnSpc>
              <a:spcBef>
                <a:spcPts val="400"/>
              </a:spcBef>
              <a:spcAft>
                <a:spcPts val="0"/>
              </a:spcAft>
              <a:buSzPts val="1400"/>
              <a:buChar char="•"/>
              <a:defRPr/>
            </a:lvl9pPr>
          </a:lstStyle>
          <a:p/>
        </p:txBody>
      </p:sp>
      <p:sp>
        <p:nvSpPr>
          <p:cNvPr id="141" name="Google Shape;141;p17"/>
          <p:cNvSpPr txBox="1"/>
          <p:nvPr>
            <p:ph idx="10" type="dt"/>
          </p:nvPr>
        </p:nvSpPr>
        <p:spPr>
          <a:xfrm>
            <a:off x="5759053" y="4412456"/>
            <a:ext cx="2057400" cy="2739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42" name="Google Shape;142;p17"/>
          <p:cNvSpPr txBox="1"/>
          <p:nvPr>
            <p:ph idx="11" type="ftr"/>
          </p:nvPr>
        </p:nvSpPr>
        <p:spPr>
          <a:xfrm>
            <a:off x="685331" y="4412456"/>
            <a:ext cx="50046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43" name="Google Shape;143;p17"/>
          <p:cNvSpPr txBox="1"/>
          <p:nvPr>
            <p:ph idx="12" type="sldNum"/>
          </p:nvPr>
        </p:nvSpPr>
        <p:spPr>
          <a:xfrm>
            <a:off x="7885508" y="4412456"/>
            <a:ext cx="5733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44" name="Shape 144"/>
        <p:cNvGrpSpPr/>
        <p:nvPr/>
      </p:nvGrpSpPr>
      <p:grpSpPr>
        <a:xfrm>
          <a:off x="0" y="0"/>
          <a:ext cx="0" cy="0"/>
          <a:chOff x="0" y="0"/>
          <a:chExt cx="0" cy="0"/>
        </a:xfrm>
      </p:grpSpPr>
      <p:pic>
        <p:nvPicPr>
          <p:cNvPr descr="Droplets-HD-Content-R1d.png" id="145" name="Google Shape;145;p18"/>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146" name="Google Shape;146;p18"/>
          <p:cNvSpPr txBox="1"/>
          <p:nvPr>
            <p:ph type="title"/>
          </p:nvPr>
        </p:nvSpPr>
        <p:spPr>
          <a:xfrm rot="5400000">
            <a:off x="5558120" y="1442851"/>
            <a:ext cx="3886200" cy="19149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2700"/>
              <a:buFont typeface="Twentieth Century"/>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47" name="Google Shape;147;p18"/>
          <p:cNvSpPr txBox="1"/>
          <p:nvPr>
            <p:ph idx="1" type="body"/>
          </p:nvPr>
        </p:nvSpPr>
        <p:spPr>
          <a:xfrm rot="5400000">
            <a:off x="1614224" y="-471749"/>
            <a:ext cx="3886200" cy="5744100"/>
          </a:xfrm>
          <a:prstGeom prst="rect">
            <a:avLst/>
          </a:prstGeom>
          <a:noFill/>
          <a:ln>
            <a:noFill/>
          </a:ln>
        </p:spPr>
        <p:txBody>
          <a:bodyPr anchorCtr="0" anchor="t" bIns="34275" lIns="68575" spcFirstLastPara="1" rIns="68575" wrap="square" tIns="34275">
            <a:normAutofit/>
          </a:bodyPr>
          <a:lstStyle>
            <a:lvl1pPr indent="-317500" lvl="0" marL="457200" algn="l">
              <a:lnSpc>
                <a:spcPct val="120000"/>
              </a:lnSpc>
              <a:spcBef>
                <a:spcPts val="800"/>
              </a:spcBef>
              <a:spcAft>
                <a:spcPts val="0"/>
              </a:spcAft>
              <a:buSzPts val="1400"/>
              <a:buChar char="•"/>
              <a:defRPr/>
            </a:lvl1pPr>
            <a:lvl2pPr indent="-317500" lvl="1" marL="914400" algn="l">
              <a:lnSpc>
                <a:spcPct val="120000"/>
              </a:lnSpc>
              <a:spcBef>
                <a:spcPts val="400"/>
              </a:spcBef>
              <a:spcAft>
                <a:spcPts val="0"/>
              </a:spcAft>
              <a:buSzPts val="1400"/>
              <a:buChar char="•"/>
              <a:defRPr/>
            </a:lvl2pPr>
            <a:lvl3pPr indent="-317500" lvl="2" marL="1371600" algn="l">
              <a:lnSpc>
                <a:spcPct val="120000"/>
              </a:lnSpc>
              <a:spcBef>
                <a:spcPts val="400"/>
              </a:spcBef>
              <a:spcAft>
                <a:spcPts val="0"/>
              </a:spcAft>
              <a:buSzPts val="1400"/>
              <a:buChar char="•"/>
              <a:defRPr/>
            </a:lvl3pPr>
            <a:lvl4pPr indent="-317500" lvl="3" marL="1828800" algn="l">
              <a:lnSpc>
                <a:spcPct val="120000"/>
              </a:lnSpc>
              <a:spcBef>
                <a:spcPts val="400"/>
              </a:spcBef>
              <a:spcAft>
                <a:spcPts val="0"/>
              </a:spcAft>
              <a:buSzPts val="1400"/>
              <a:buChar char="•"/>
              <a:defRPr/>
            </a:lvl4pPr>
            <a:lvl5pPr indent="-317500" lvl="4" marL="2286000" algn="l">
              <a:lnSpc>
                <a:spcPct val="120000"/>
              </a:lnSpc>
              <a:spcBef>
                <a:spcPts val="400"/>
              </a:spcBef>
              <a:spcAft>
                <a:spcPts val="0"/>
              </a:spcAft>
              <a:buSzPts val="1400"/>
              <a:buChar char="•"/>
              <a:defRPr/>
            </a:lvl5pPr>
            <a:lvl6pPr indent="-317500" lvl="5" marL="2743200" algn="l">
              <a:lnSpc>
                <a:spcPct val="120000"/>
              </a:lnSpc>
              <a:spcBef>
                <a:spcPts val="400"/>
              </a:spcBef>
              <a:spcAft>
                <a:spcPts val="0"/>
              </a:spcAft>
              <a:buSzPts val="1400"/>
              <a:buChar char="•"/>
              <a:defRPr/>
            </a:lvl6pPr>
            <a:lvl7pPr indent="-317500" lvl="6" marL="3200400" algn="l">
              <a:lnSpc>
                <a:spcPct val="120000"/>
              </a:lnSpc>
              <a:spcBef>
                <a:spcPts val="400"/>
              </a:spcBef>
              <a:spcAft>
                <a:spcPts val="0"/>
              </a:spcAft>
              <a:buSzPts val="1400"/>
              <a:buChar char="•"/>
              <a:defRPr/>
            </a:lvl7pPr>
            <a:lvl8pPr indent="-317500" lvl="7" marL="3657600" algn="l">
              <a:lnSpc>
                <a:spcPct val="120000"/>
              </a:lnSpc>
              <a:spcBef>
                <a:spcPts val="400"/>
              </a:spcBef>
              <a:spcAft>
                <a:spcPts val="0"/>
              </a:spcAft>
              <a:buSzPts val="1400"/>
              <a:buChar char="•"/>
              <a:defRPr/>
            </a:lvl8pPr>
            <a:lvl9pPr indent="-317500" lvl="8" marL="4114800" algn="l">
              <a:lnSpc>
                <a:spcPct val="120000"/>
              </a:lnSpc>
              <a:spcBef>
                <a:spcPts val="400"/>
              </a:spcBef>
              <a:spcAft>
                <a:spcPts val="0"/>
              </a:spcAft>
              <a:buSzPts val="1400"/>
              <a:buChar char="•"/>
              <a:defRPr/>
            </a:lvl9pPr>
          </a:lstStyle>
          <a:p/>
        </p:txBody>
      </p:sp>
      <p:sp>
        <p:nvSpPr>
          <p:cNvPr id="148" name="Google Shape;148;p18"/>
          <p:cNvSpPr txBox="1"/>
          <p:nvPr>
            <p:ph idx="10" type="dt"/>
          </p:nvPr>
        </p:nvSpPr>
        <p:spPr>
          <a:xfrm>
            <a:off x="5759053" y="4412456"/>
            <a:ext cx="2057400" cy="2739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49" name="Google Shape;149;p18"/>
          <p:cNvSpPr txBox="1"/>
          <p:nvPr>
            <p:ph idx="11" type="ftr"/>
          </p:nvPr>
        </p:nvSpPr>
        <p:spPr>
          <a:xfrm>
            <a:off x="685331" y="4412456"/>
            <a:ext cx="50046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50" name="Google Shape;150;p18"/>
          <p:cNvSpPr txBox="1"/>
          <p:nvPr>
            <p:ph idx="12" type="sldNum"/>
          </p:nvPr>
        </p:nvSpPr>
        <p:spPr>
          <a:xfrm>
            <a:off x="7885508" y="4412456"/>
            <a:ext cx="5733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9" name="Shape 19"/>
        <p:cNvGrpSpPr/>
        <p:nvPr/>
      </p:nvGrpSpPr>
      <p:grpSpPr>
        <a:xfrm>
          <a:off x="0" y="0"/>
          <a:ext cx="0" cy="0"/>
          <a:chOff x="0" y="0"/>
          <a:chExt cx="0" cy="0"/>
        </a:xfrm>
      </p:grpSpPr>
      <p:pic>
        <p:nvPicPr>
          <p:cNvPr descr="Droplets-HD-Content-R1d.png" id="20" name="Google Shape;20;p3"/>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21" name="Google Shape;21;p3"/>
          <p:cNvSpPr txBox="1"/>
          <p:nvPr>
            <p:ph type="title"/>
          </p:nvPr>
        </p:nvSpPr>
        <p:spPr>
          <a:xfrm>
            <a:off x="685331" y="463888"/>
            <a:ext cx="7773300" cy="1197000"/>
          </a:xfrm>
          <a:prstGeom prst="rect">
            <a:avLst/>
          </a:prstGeom>
          <a:noFill/>
          <a:ln>
            <a:noFill/>
          </a:ln>
        </p:spPr>
        <p:txBody>
          <a:bodyPr anchorCtr="0" anchor="ctr" bIns="34275" lIns="68575" spcFirstLastPara="1" rIns="68575" wrap="square" tIns="34275">
            <a:normAutofit/>
          </a:bodyPr>
          <a:lstStyle>
            <a:lvl1pPr lvl="0" algn="ctr">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22" name="Google Shape;22;p3"/>
          <p:cNvSpPr txBox="1"/>
          <p:nvPr>
            <p:ph idx="1" type="body"/>
          </p:nvPr>
        </p:nvSpPr>
        <p:spPr>
          <a:xfrm>
            <a:off x="685331" y="1775319"/>
            <a:ext cx="7773000" cy="2568000"/>
          </a:xfrm>
          <a:prstGeom prst="rect">
            <a:avLst/>
          </a:prstGeom>
          <a:noFill/>
          <a:ln>
            <a:noFill/>
          </a:ln>
        </p:spPr>
        <p:txBody>
          <a:bodyPr anchorCtr="0" anchor="t" bIns="34275" lIns="68575" spcFirstLastPara="1" rIns="68575" wrap="square" tIns="34275">
            <a:normAutofit/>
          </a:bodyPr>
          <a:lstStyle>
            <a:lvl1pPr indent="-317500" lvl="0" marL="457200" algn="l">
              <a:lnSpc>
                <a:spcPct val="120000"/>
              </a:lnSpc>
              <a:spcBef>
                <a:spcPts val="800"/>
              </a:spcBef>
              <a:spcAft>
                <a:spcPts val="0"/>
              </a:spcAft>
              <a:buSzPts val="1400"/>
              <a:buChar char="•"/>
              <a:defRPr/>
            </a:lvl1pPr>
            <a:lvl2pPr indent="-317500" lvl="1" marL="914400" algn="l">
              <a:lnSpc>
                <a:spcPct val="120000"/>
              </a:lnSpc>
              <a:spcBef>
                <a:spcPts val="400"/>
              </a:spcBef>
              <a:spcAft>
                <a:spcPts val="0"/>
              </a:spcAft>
              <a:buSzPts val="1400"/>
              <a:buChar char="•"/>
              <a:defRPr/>
            </a:lvl2pPr>
            <a:lvl3pPr indent="-317500" lvl="2" marL="1371600" algn="l">
              <a:lnSpc>
                <a:spcPct val="120000"/>
              </a:lnSpc>
              <a:spcBef>
                <a:spcPts val="400"/>
              </a:spcBef>
              <a:spcAft>
                <a:spcPts val="0"/>
              </a:spcAft>
              <a:buSzPts val="1400"/>
              <a:buChar char="•"/>
              <a:defRPr/>
            </a:lvl3pPr>
            <a:lvl4pPr indent="-317500" lvl="3" marL="1828800" algn="l">
              <a:lnSpc>
                <a:spcPct val="120000"/>
              </a:lnSpc>
              <a:spcBef>
                <a:spcPts val="400"/>
              </a:spcBef>
              <a:spcAft>
                <a:spcPts val="0"/>
              </a:spcAft>
              <a:buSzPts val="1400"/>
              <a:buChar char="•"/>
              <a:defRPr/>
            </a:lvl4pPr>
            <a:lvl5pPr indent="-317500" lvl="4" marL="2286000" algn="l">
              <a:lnSpc>
                <a:spcPct val="120000"/>
              </a:lnSpc>
              <a:spcBef>
                <a:spcPts val="400"/>
              </a:spcBef>
              <a:spcAft>
                <a:spcPts val="0"/>
              </a:spcAft>
              <a:buSzPts val="1400"/>
              <a:buChar char="•"/>
              <a:defRPr/>
            </a:lvl5pPr>
            <a:lvl6pPr indent="-317500" lvl="5" marL="2743200" algn="l">
              <a:lnSpc>
                <a:spcPct val="120000"/>
              </a:lnSpc>
              <a:spcBef>
                <a:spcPts val="400"/>
              </a:spcBef>
              <a:spcAft>
                <a:spcPts val="0"/>
              </a:spcAft>
              <a:buSzPts val="1400"/>
              <a:buChar char="•"/>
              <a:defRPr/>
            </a:lvl6pPr>
            <a:lvl7pPr indent="-317500" lvl="6" marL="3200400" algn="l">
              <a:lnSpc>
                <a:spcPct val="120000"/>
              </a:lnSpc>
              <a:spcBef>
                <a:spcPts val="400"/>
              </a:spcBef>
              <a:spcAft>
                <a:spcPts val="0"/>
              </a:spcAft>
              <a:buSzPts val="1400"/>
              <a:buChar char="•"/>
              <a:defRPr/>
            </a:lvl7pPr>
            <a:lvl8pPr indent="-317500" lvl="7" marL="3657600" algn="l">
              <a:lnSpc>
                <a:spcPct val="120000"/>
              </a:lnSpc>
              <a:spcBef>
                <a:spcPts val="400"/>
              </a:spcBef>
              <a:spcAft>
                <a:spcPts val="0"/>
              </a:spcAft>
              <a:buSzPts val="1400"/>
              <a:buChar char="•"/>
              <a:defRPr/>
            </a:lvl8pPr>
            <a:lvl9pPr indent="-317500" lvl="8" marL="4114800" algn="l">
              <a:lnSpc>
                <a:spcPct val="120000"/>
              </a:lnSpc>
              <a:spcBef>
                <a:spcPts val="400"/>
              </a:spcBef>
              <a:spcAft>
                <a:spcPts val="0"/>
              </a:spcAft>
              <a:buSzPts val="1400"/>
              <a:buChar char="•"/>
              <a:defRPr/>
            </a:lvl9pPr>
          </a:lstStyle>
          <a:p/>
        </p:txBody>
      </p:sp>
      <p:sp>
        <p:nvSpPr>
          <p:cNvPr id="23" name="Google Shape;23;p3"/>
          <p:cNvSpPr txBox="1"/>
          <p:nvPr>
            <p:ph idx="10" type="dt"/>
          </p:nvPr>
        </p:nvSpPr>
        <p:spPr>
          <a:xfrm>
            <a:off x="5759053" y="4412456"/>
            <a:ext cx="2057400" cy="2739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4" name="Google Shape;24;p3"/>
          <p:cNvSpPr txBox="1"/>
          <p:nvPr>
            <p:ph idx="11" type="ftr"/>
          </p:nvPr>
        </p:nvSpPr>
        <p:spPr>
          <a:xfrm>
            <a:off x="685331" y="4412456"/>
            <a:ext cx="50046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5" name="Google Shape;25;p3"/>
          <p:cNvSpPr txBox="1"/>
          <p:nvPr>
            <p:ph idx="12" type="sldNum"/>
          </p:nvPr>
        </p:nvSpPr>
        <p:spPr>
          <a:xfrm>
            <a:off x="7885508" y="4412456"/>
            <a:ext cx="5733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6" name="Shape 26"/>
        <p:cNvGrpSpPr/>
        <p:nvPr/>
      </p:nvGrpSpPr>
      <p:grpSpPr>
        <a:xfrm>
          <a:off x="0" y="0"/>
          <a:ext cx="0" cy="0"/>
          <a:chOff x="0" y="0"/>
          <a:chExt cx="0" cy="0"/>
        </a:xfrm>
      </p:grpSpPr>
      <p:pic>
        <p:nvPicPr>
          <p:cNvPr descr="Droplets-HD-Content-R1d.png" id="27" name="Google Shape;27;p4"/>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28" name="Google Shape;28;p4"/>
          <p:cNvSpPr txBox="1"/>
          <p:nvPr>
            <p:ph type="title"/>
          </p:nvPr>
        </p:nvSpPr>
        <p:spPr>
          <a:xfrm>
            <a:off x="685331" y="621422"/>
            <a:ext cx="7763700" cy="2052600"/>
          </a:xfrm>
          <a:prstGeom prst="rect">
            <a:avLst/>
          </a:prstGeom>
          <a:noFill/>
          <a:ln>
            <a:noFill/>
          </a:ln>
        </p:spPr>
        <p:txBody>
          <a:bodyPr anchorCtr="0" anchor="b" bIns="34275" lIns="68575" spcFirstLastPara="1" rIns="68575" wrap="square" tIns="34275">
            <a:normAutofit/>
          </a:bodyPr>
          <a:lstStyle>
            <a:lvl1pPr lvl="0" algn="ctr">
              <a:lnSpc>
                <a:spcPct val="90000"/>
              </a:lnSpc>
              <a:spcBef>
                <a:spcPts val="0"/>
              </a:spcBef>
              <a:spcAft>
                <a:spcPts val="0"/>
              </a:spcAft>
              <a:buClr>
                <a:schemeClr val="dk1"/>
              </a:buClr>
              <a:buSzPts val="3000"/>
              <a:buFont typeface="Twentieth Century"/>
              <a:buNone/>
              <a:defRPr sz="30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29" name="Google Shape;29;p4"/>
          <p:cNvSpPr txBox="1"/>
          <p:nvPr>
            <p:ph idx="1" type="body"/>
          </p:nvPr>
        </p:nvSpPr>
        <p:spPr>
          <a:xfrm>
            <a:off x="685331" y="2743093"/>
            <a:ext cx="7763700" cy="1026000"/>
          </a:xfrm>
          <a:prstGeom prst="rect">
            <a:avLst/>
          </a:prstGeom>
          <a:noFill/>
          <a:ln>
            <a:noFill/>
          </a:ln>
        </p:spPr>
        <p:txBody>
          <a:bodyPr anchorCtr="0" anchor="t" bIns="34275" lIns="68575" spcFirstLastPara="1" rIns="68575" wrap="square" tIns="34275">
            <a:normAutofit/>
          </a:bodyPr>
          <a:lstStyle>
            <a:lvl1pPr indent="-228600" lvl="0" marL="457200" algn="ctr">
              <a:lnSpc>
                <a:spcPct val="120000"/>
              </a:lnSpc>
              <a:spcBef>
                <a:spcPts val="800"/>
              </a:spcBef>
              <a:spcAft>
                <a:spcPts val="0"/>
              </a:spcAft>
              <a:buSzPts val="1500"/>
              <a:buNone/>
              <a:defRPr sz="1500">
                <a:solidFill>
                  <a:srgbClr val="7F7F7F"/>
                </a:solidFill>
              </a:defRPr>
            </a:lvl1pPr>
            <a:lvl2pPr indent="-228600" lvl="1" marL="914400" algn="l">
              <a:lnSpc>
                <a:spcPct val="120000"/>
              </a:lnSpc>
              <a:spcBef>
                <a:spcPts val="400"/>
              </a:spcBef>
              <a:spcAft>
                <a:spcPts val="0"/>
              </a:spcAft>
              <a:buSzPts val="1500"/>
              <a:buNone/>
              <a:defRPr sz="1500">
                <a:solidFill>
                  <a:srgbClr val="888888"/>
                </a:solidFill>
              </a:defRPr>
            </a:lvl2pPr>
            <a:lvl3pPr indent="-228600" lvl="2" marL="1371600" algn="l">
              <a:lnSpc>
                <a:spcPct val="120000"/>
              </a:lnSpc>
              <a:spcBef>
                <a:spcPts val="400"/>
              </a:spcBef>
              <a:spcAft>
                <a:spcPts val="0"/>
              </a:spcAft>
              <a:buSzPts val="1400"/>
              <a:buNone/>
              <a:defRPr sz="1400">
                <a:solidFill>
                  <a:srgbClr val="888888"/>
                </a:solidFill>
              </a:defRPr>
            </a:lvl3pPr>
            <a:lvl4pPr indent="-228600" lvl="3" marL="1828800" algn="l">
              <a:lnSpc>
                <a:spcPct val="120000"/>
              </a:lnSpc>
              <a:spcBef>
                <a:spcPts val="400"/>
              </a:spcBef>
              <a:spcAft>
                <a:spcPts val="0"/>
              </a:spcAft>
              <a:buSzPts val="1200"/>
              <a:buNone/>
              <a:defRPr sz="1200">
                <a:solidFill>
                  <a:srgbClr val="888888"/>
                </a:solidFill>
              </a:defRPr>
            </a:lvl4pPr>
            <a:lvl5pPr indent="-228600" lvl="4" marL="2286000" algn="l">
              <a:lnSpc>
                <a:spcPct val="120000"/>
              </a:lnSpc>
              <a:spcBef>
                <a:spcPts val="400"/>
              </a:spcBef>
              <a:spcAft>
                <a:spcPts val="0"/>
              </a:spcAft>
              <a:buSzPts val="1200"/>
              <a:buNone/>
              <a:defRPr sz="1200">
                <a:solidFill>
                  <a:srgbClr val="888888"/>
                </a:solidFill>
              </a:defRPr>
            </a:lvl5pPr>
            <a:lvl6pPr indent="-228600" lvl="5" marL="2743200" algn="l">
              <a:lnSpc>
                <a:spcPct val="120000"/>
              </a:lnSpc>
              <a:spcBef>
                <a:spcPts val="400"/>
              </a:spcBef>
              <a:spcAft>
                <a:spcPts val="0"/>
              </a:spcAft>
              <a:buSzPts val="1200"/>
              <a:buNone/>
              <a:defRPr sz="1200">
                <a:solidFill>
                  <a:srgbClr val="888888"/>
                </a:solidFill>
              </a:defRPr>
            </a:lvl6pPr>
            <a:lvl7pPr indent="-228600" lvl="6" marL="3200400" algn="l">
              <a:lnSpc>
                <a:spcPct val="120000"/>
              </a:lnSpc>
              <a:spcBef>
                <a:spcPts val="400"/>
              </a:spcBef>
              <a:spcAft>
                <a:spcPts val="0"/>
              </a:spcAft>
              <a:buSzPts val="1200"/>
              <a:buNone/>
              <a:defRPr sz="1200">
                <a:solidFill>
                  <a:srgbClr val="888888"/>
                </a:solidFill>
              </a:defRPr>
            </a:lvl7pPr>
            <a:lvl8pPr indent="-228600" lvl="7" marL="3657600" algn="l">
              <a:lnSpc>
                <a:spcPct val="120000"/>
              </a:lnSpc>
              <a:spcBef>
                <a:spcPts val="400"/>
              </a:spcBef>
              <a:spcAft>
                <a:spcPts val="0"/>
              </a:spcAft>
              <a:buSzPts val="1200"/>
              <a:buNone/>
              <a:defRPr sz="1200">
                <a:solidFill>
                  <a:srgbClr val="888888"/>
                </a:solidFill>
              </a:defRPr>
            </a:lvl8pPr>
            <a:lvl9pPr indent="-228600" lvl="8" marL="4114800" algn="l">
              <a:lnSpc>
                <a:spcPct val="120000"/>
              </a:lnSpc>
              <a:spcBef>
                <a:spcPts val="400"/>
              </a:spcBef>
              <a:spcAft>
                <a:spcPts val="0"/>
              </a:spcAft>
              <a:buSzPts val="1200"/>
              <a:buNone/>
              <a:defRPr sz="1200">
                <a:solidFill>
                  <a:srgbClr val="888888"/>
                </a:solidFill>
              </a:defRPr>
            </a:lvl9pPr>
          </a:lstStyle>
          <a:p/>
        </p:txBody>
      </p:sp>
      <p:sp>
        <p:nvSpPr>
          <p:cNvPr id="30" name="Google Shape;30;p4"/>
          <p:cNvSpPr txBox="1"/>
          <p:nvPr>
            <p:ph idx="10" type="dt"/>
          </p:nvPr>
        </p:nvSpPr>
        <p:spPr>
          <a:xfrm>
            <a:off x="5759053" y="4412456"/>
            <a:ext cx="2057400" cy="2739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31" name="Google Shape;31;p4"/>
          <p:cNvSpPr txBox="1"/>
          <p:nvPr>
            <p:ph idx="11" type="ftr"/>
          </p:nvPr>
        </p:nvSpPr>
        <p:spPr>
          <a:xfrm>
            <a:off x="685331" y="4412456"/>
            <a:ext cx="50046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32" name="Google Shape;32;p4"/>
          <p:cNvSpPr txBox="1"/>
          <p:nvPr>
            <p:ph idx="12" type="sldNum"/>
          </p:nvPr>
        </p:nvSpPr>
        <p:spPr>
          <a:xfrm>
            <a:off x="7885508" y="4412456"/>
            <a:ext cx="5733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pic>
        <p:nvPicPr>
          <p:cNvPr descr="Droplets-HD-Content-R1d.png" id="34" name="Google Shape;34;p5"/>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35" name="Google Shape;35;p5"/>
          <p:cNvSpPr txBox="1"/>
          <p:nvPr>
            <p:ph type="title"/>
          </p:nvPr>
        </p:nvSpPr>
        <p:spPr>
          <a:xfrm>
            <a:off x="685331" y="463888"/>
            <a:ext cx="7773300" cy="1197000"/>
          </a:xfrm>
          <a:prstGeom prst="rect">
            <a:avLst/>
          </a:prstGeom>
          <a:noFill/>
          <a:ln>
            <a:noFill/>
          </a:ln>
        </p:spPr>
        <p:txBody>
          <a:bodyPr anchorCtr="0" anchor="ctr" bIns="34275" lIns="68575" spcFirstLastPara="1" rIns="68575" wrap="square" tIns="34275">
            <a:normAutofit/>
          </a:bodyPr>
          <a:lstStyle>
            <a:lvl1pPr lvl="0" algn="ctr">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36" name="Google Shape;36;p5"/>
          <p:cNvSpPr txBox="1"/>
          <p:nvPr>
            <p:ph idx="1" type="body"/>
          </p:nvPr>
        </p:nvSpPr>
        <p:spPr>
          <a:xfrm>
            <a:off x="685331" y="1775319"/>
            <a:ext cx="3829500" cy="2568000"/>
          </a:xfrm>
          <a:prstGeom prst="rect">
            <a:avLst/>
          </a:prstGeom>
          <a:noFill/>
          <a:ln>
            <a:noFill/>
          </a:ln>
        </p:spPr>
        <p:txBody>
          <a:bodyPr anchorCtr="0" anchor="t" bIns="34275" lIns="68575" spcFirstLastPara="1" rIns="68575" wrap="square" tIns="34275">
            <a:normAutofit/>
          </a:bodyPr>
          <a:lstStyle>
            <a:lvl1pPr indent="-317500" lvl="0" marL="457200" algn="l">
              <a:lnSpc>
                <a:spcPct val="120000"/>
              </a:lnSpc>
              <a:spcBef>
                <a:spcPts val="800"/>
              </a:spcBef>
              <a:spcAft>
                <a:spcPts val="0"/>
              </a:spcAft>
              <a:buSzPts val="1400"/>
              <a:buChar char="•"/>
              <a:defRPr/>
            </a:lvl1pPr>
            <a:lvl2pPr indent="-317500" lvl="1" marL="914400" algn="l">
              <a:lnSpc>
                <a:spcPct val="120000"/>
              </a:lnSpc>
              <a:spcBef>
                <a:spcPts val="400"/>
              </a:spcBef>
              <a:spcAft>
                <a:spcPts val="0"/>
              </a:spcAft>
              <a:buSzPts val="1400"/>
              <a:buChar char="•"/>
              <a:defRPr/>
            </a:lvl2pPr>
            <a:lvl3pPr indent="-317500" lvl="2" marL="1371600" algn="l">
              <a:lnSpc>
                <a:spcPct val="120000"/>
              </a:lnSpc>
              <a:spcBef>
                <a:spcPts val="400"/>
              </a:spcBef>
              <a:spcAft>
                <a:spcPts val="0"/>
              </a:spcAft>
              <a:buSzPts val="1400"/>
              <a:buChar char="•"/>
              <a:defRPr/>
            </a:lvl3pPr>
            <a:lvl4pPr indent="-317500" lvl="3" marL="1828800" algn="l">
              <a:lnSpc>
                <a:spcPct val="120000"/>
              </a:lnSpc>
              <a:spcBef>
                <a:spcPts val="400"/>
              </a:spcBef>
              <a:spcAft>
                <a:spcPts val="0"/>
              </a:spcAft>
              <a:buSzPts val="1400"/>
              <a:buChar char="•"/>
              <a:defRPr/>
            </a:lvl4pPr>
            <a:lvl5pPr indent="-317500" lvl="4" marL="2286000" algn="l">
              <a:lnSpc>
                <a:spcPct val="120000"/>
              </a:lnSpc>
              <a:spcBef>
                <a:spcPts val="400"/>
              </a:spcBef>
              <a:spcAft>
                <a:spcPts val="0"/>
              </a:spcAft>
              <a:buSzPts val="1400"/>
              <a:buChar char="•"/>
              <a:defRPr/>
            </a:lvl5pPr>
            <a:lvl6pPr indent="-317500" lvl="5" marL="2743200" algn="l">
              <a:lnSpc>
                <a:spcPct val="120000"/>
              </a:lnSpc>
              <a:spcBef>
                <a:spcPts val="400"/>
              </a:spcBef>
              <a:spcAft>
                <a:spcPts val="0"/>
              </a:spcAft>
              <a:buSzPts val="1400"/>
              <a:buChar char="•"/>
              <a:defRPr/>
            </a:lvl6pPr>
            <a:lvl7pPr indent="-317500" lvl="6" marL="3200400" algn="l">
              <a:lnSpc>
                <a:spcPct val="120000"/>
              </a:lnSpc>
              <a:spcBef>
                <a:spcPts val="400"/>
              </a:spcBef>
              <a:spcAft>
                <a:spcPts val="0"/>
              </a:spcAft>
              <a:buSzPts val="1400"/>
              <a:buChar char="•"/>
              <a:defRPr/>
            </a:lvl7pPr>
            <a:lvl8pPr indent="-317500" lvl="7" marL="3657600" algn="l">
              <a:lnSpc>
                <a:spcPct val="120000"/>
              </a:lnSpc>
              <a:spcBef>
                <a:spcPts val="400"/>
              </a:spcBef>
              <a:spcAft>
                <a:spcPts val="0"/>
              </a:spcAft>
              <a:buSzPts val="1400"/>
              <a:buChar char="•"/>
              <a:defRPr/>
            </a:lvl8pPr>
            <a:lvl9pPr indent="-317500" lvl="8" marL="4114800" algn="l">
              <a:lnSpc>
                <a:spcPct val="120000"/>
              </a:lnSpc>
              <a:spcBef>
                <a:spcPts val="400"/>
              </a:spcBef>
              <a:spcAft>
                <a:spcPts val="0"/>
              </a:spcAft>
              <a:buSzPts val="1400"/>
              <a:buChar char="•"/>
              <a:defRPr/>
            </a:lvl9pPr>
          </a:lstStyle>
          <a:p/>
        </p:txBody>
      </p:sp>
      <p:sp>
        <p:nvSpPr>
          <p:cNvPr id="37" name="Google Shape;37;p5"/>
          <p:cNvSpPr txBox="1"/>
          <p:nvPr>
            <p:ph idx="2" type="body"/>
          </p:nvPr>
        </p:nvSpPr>
        <p:spPr>
          <a:xfrm>
            <a:off x="4629150" y="1775319"/>
            <a:ext cx="3828900" cy="2568000"/>
          </a:xfrm>
          <a:prstGeom prst="rect">
            <a:avLst/>
          </a:prstGeom>
          <a:noFill/>
          <a:ln>
            <a:noFill/>
          </a:ln>
        </p:spPr>
        <p:txBody>
          <a:bodyPr anchorCtr="0" anchor="t" bIns="34275" lIns="68575" spcFirstLastPara="1" rIns="68575" wrap="square" tIns="34275">
            <a:normAutofit/>
          </a:bodyPr>
          <a:lstStyle>
            <a:lvl1pPr indent="-317500" lvl="0" marL="457200" algn="l">
              <a:lnSpc>
                <a:spcPct val="120000"/>
              </a:lnSpc>
              <a:spcBef>
                <a:spcPts val="800"/>
              </a:spcBef>
              <a:spcAft>
                <a:spcPts val="0"/>
              </a:spcAft>
              <a:buSzPts val="1400"/>
              <a:buChar char="•"/>
              <a:defRPr/>
            </a:lvl1pPr>
            <a:lvl2pPr indent="-317500" lvl="1" marL="914400" algn="l">
              <a:lnSpc>
                <a:spcPct val="120000"/>
              </a:lnSpc>
              <a:spcBef>
                <a:spcPts val="400"/>
              </a:spcBef>
              <a:spcAft>
                <a:spcPts val="0"/>
              </a:spcAft>
              <a:buSzPts val="1400"/>
              <a:buChar char="•"/>
              <a:defRPr/>
            </a:lvl2pPr>
            <a:lvl3pPr indent="-317500" lvl="2" marL="1371600" algn="l">
              <a:lnSpc>
                <a:spcPct val="120000"/>
              </a:lnSpc>
              <a:spcBef>
                <a:spcPts val="400"/>
              </a:spcBef>
              <a:spcAft>
                <a:spcPts val="0"/>
              </a:spcAft>
              <a:buSzPts val="1400"/>
              <a:buChar char="•"/>
              <a:defRPr/>
            </a:lvl3pPr>
            <a:lvl4pPr indent="-317500" lvl="3" marL="1828800" algn="l">
              <a:lnSpc>
                <a:spcPct val="120000"/>
              </a:lnSpc>
              <a:spcBef>
                <a:spcPts val="400"/>
              </a:spcBef>
              <a:spcAft>
                <a:spcPts val="0"/>
              </a:spcAft>
              <a:buSzPts val="1400"/>
              <a:buChar char="•"/>
              <a:defRPr/>
            </a:lvl4pPr>
            <a:lvl5pPr indent="-317500" lvl="4" marL="2286000" algn="l">
              <a:lnSpc>
                <a:spcPct val="120000"/>
              </a:lnSpc>
              <a:spcBef>
                <a:spcPts val="400"/>
              </a:spcBef>
              <a:spcAft>
                <a:spcPts val="0"/>
              </a:spcAft>
              <a:buSzPts val="1400"/>
              <a:buChar char="•"/>
              <a:defRPr/>
            </a:lvl5pPr>
            <a:lvl6pPr indent="-317500" lvl="5" marL="2743200" algn="l">
              <a:lnSpc>
                <a:spcPct val="120000"/>
              </a:lnSpc>
              <a:spcBef>
                <a:spcPts val="400"/>
              </a:spcBef>
              <a:spcAft>
                <a:spcPts val="0"/>
              </a:spcAft>
              <a:buSzPts val="1400"/>
              <a:buChar char="•"/>
              <a:defRPr/>
            </a:lvl6pPr>
            <a:lvl7pPr indent="-317500" lvl="6" marL="3200400" algn="l">
              <a:lnSpc>
                <a:spcPct val="120000"/>
              </a:lnSpc>
              <a:spcBef>
                <a:spcPts val="400"/>
              </a:spcBef>
              <a:spcAft>
                <a:spcPts val="0"/>
              </a:spcAft>
              <a:buSzPts val="1400"/>
              <a:buChar char="•"/>
              <a:defRPr/>
            </a:lvl7pPr>
            <a:lvl8pPr indent="-317500" lvl="7" marL="3657600" algn="l">
              <a:lnSpc>
                <a:spcPct val="120000"/>
              </a:lnSpc>
              <a:spcBef>
                <a:spcPts val="400"/>
              </a:spcBef>
              <a:spcAft>
                <a:spcPts val="0"/>
              </a:spcAft>
              <a:buSzPts val="1400"/>
              <a:buChar char="•"/>
              <a:defRPr/>
            </a:lvl8pPr>
            <a:lvl9pPr indent="-317500" lvl="8" marL="4114800" algn="l">
              <a:lnSpc>
                <a:spcPct val="120000"/>
              </a:lnSpc>
              <a:spcBef>
                <a:spcPts val="400"/>
              </a:spcBef>
              <a:spcAft>
                <a:spcPts val="0"/>
              </a:spcAft>
              <a:buSzPts val="1400"/>
              <a:buChar char="•"/>
              <a:defRPr/>
            </a:lvl9pPr>
          </a:lstStyle>
          <a:p/>
        </p:txBody>
      </p:sp>
      <p:sp>
        <p:nvSpPr>
          <p:cNvPr id="38" name="Google Shape;38;p5"/>
          <p:cNvSpPr txBox="1"/>
          <p:nvPr>
            <p:ph idx="10" type="dt"/>
          </p:nvPr>
        </p:nvSpPr>
        <p:spPr>
          <a:xfrm>
            <a:off x="5759053" y="4412456"/>
            <a:ext cx="2057400" cy="2739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39" name="Google Shape;39;p5"/>
          <p:cNvSpPr txBox="1"/>
          <p:nvPr>
            <p:ph idx="11" type="ftr"/>
          </p:nvPr>
        </p:nvSpPr>
        <p:spPr>
          <a:xfrm>
            <a:off x="685331" y="4412456"/>
            <a:ext cx="50046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40" name="Google Shape;40;p5"/>
          <p:cNvSpPr txBox="1"/>
          <p:nvPr>
            <p:ph idx="12" type="sldNum"/>
          </p:nvPr>
        </p:nvSpPr>
        <p:spPr>
          <a:xfrm>
            <a:off x="7885508" y="4412456"/>
            <a:ext cx="5733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1" name="Shape 41"/>
        <p:cNvGrpSpPr/>
        <p:nvPr/>
      </p:nvGrpSpPr>
      <p:grpSpPr>
        <a:xfrm>
          <a:off x="0" y="0"/>
          <a:ext cx="0" cy="0"/>
          <a:chOff x="0" y="0"/>
          <a:chExt cx="0" cy="0"/>
        </a:xfrm>
      </p:grpSpPr>
      <p:pic>
        <p:nvPicPr>
          <p:cNvPr descr="Droplets-HD-Content-R1d.png" id="42" name="Google Shape;42;p6"/>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43" name="Google Shape;43;p6"/>
          <p:cNvSpPr txBox="1"/>
          <p:nvPr>
            <p:ph type="title"/>
          </p:nvPr>
        </p:nvSpPr>
        <p:spPr>
          <a:xfrm>
            <a:off x="685331" y="463888"/>
            <a:ext cx="7773300" cy="1197000"/>
          </a:xfrm>
          <a:prstGeom prst="rect">
            <a:avLst/>
          </a:prstGeom>
          <a:noFill/>
          <a:ln>
            <a:noFill/>
          </a:ln>
        </p:spPr>
        <p:txBody>
          <a:bodyPr anchorCtr="0" anchor="ctr" bIns="34275" lIns="68575" spcFirstLastPara="1" rIns="68575" wrap="square" tIns="34275">
            <a:normAutofit/>
          </a:bodyPr>
          <a:lstStyle>
            <a:lvl1pPr lvl="0" algn="ctr">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44" name="Google Shape;44;p6"/>
          <p:cNvSpPr txBox="1"/>
          <p:nvPr>
            <p:ph idx="1" type="body"/>
          </p:nvPr>
        </p:nvSpPr>
        <p:spPr>
          <a:xfrm>
            <a:off x="859746" y="1778263"/>
            <a:ext cx="3655200" cy="510000"/>
          </a:xfrm>
          <a:prstGeom prst="rect">
            <a:avLst/>
          </a:prstGeom>
          <a:noFill/>
          <a:ln>
            <a:noFill/>
          </a:ln>
        </p:spPr>
        <p:txBody>
          <a:bodyPr anchorCtr="0" anchor="b" bIns="34275" lIns="68575" spcFirstLastPara="1" rIns="68575" wrap="square" tIns="34275">
            <a:noAutofit/>
          </a:bodyPr>
          <a:lstStyle>
            <a:lvl1pPr indent="-228600" lvl="0" marL="457200" algn="l">
              <a:lnSpc>
                <a:spcPct val="85000"/>
              </a:lnSpc>
              <a:spcBef>
                <a:spcPts val="800"/>
              </a:spcBef>
              <a:spcAft>
                <a:spcPts val="0"/>
              </a:spcAft>
              <a:buSzPts val="2000"/>
              <a:buNone/>
              <a:defRPr b="0" sz="2000">
                <a:solidFill>
                  <a:schemeClr val="dk1"/>
                </a:solidFill>
              </a:defRPr>
            </a:lvl1pPr>
            <a:lvl2pPr indent="-228600" lvl="1" marL="914400" algn="l">
              <a:lnSpc>
                <a:spcPct val="120000"/>
              </a:lnSpc>
              <a:spcBef>
                <a:spcPts val="400"/>
              </a:spcBef>
              <a:spcAft>
                <a:spcPts val="0"/>
              </a:spcAft>
              <a:buSzPts val="1500"/>
              <a:buNone/>
              <a:defRPr b="1" sz="1500"/>
            </a:lvl2pPr>
            <a:lvl3pPr indent="-228600" lvl="2" marL="1371600" algn="l">
              <a:lnSpc>
                <a:spcPct val="120000"/>
              </a:lnSpc>
              <a:spcBef>
                <a:spcPts val="400"/>
              </a:spcBef>
              <a:spcAft>
                <a:spcPts val="0"/>
              </a:spcAft>
              <a:buSzPts val="1400"/>
              <a:buNone/>
              <a:defRPr b="1" sz="1400"/>
            </a:lvl3pPr>
            <a:lvl4pPr indent="-228600" lvl="3" marL="1828800" algn="l">
              <a:lnSpc>
                <a:spcPct val="120000"/>
              </a:lnSpc>
              <a:spcBef>
                <a:spcPts val="400"/>
              </a:spcBef>
              <a:spcAft>
                <a:spcPts val="0"/>
              </a:spcAft>
              <a:buSzPts val="1200"/>
              <a:buNone/>
              <a:defRPr b="1" sz="1200"/>
            </a:lvl4pPr>
            <a:lvl5pPr indent="-228600" lvl="4" marL="2286000" algn="l">
              <a:lnSpc>
                <a:spcPct val="120000"/>
              </a:lnSpc>
              <a:spcBef>
                <a:spcPts val="400"/>
              </a:spcBef>
              <a:spcAft>
                <a:spcPts val="0"/>
              </a:spcAft>
              <a:buSzPts val="1200"/>
              <a:buNone/>
              <a:defRPr b="1" sz="1200"/>
            </a:lvl5pPr>
            <a:lvl6pPr indent="-228600" lvl="5" marL="2743200" algn="l">
              <a:lnSpc>
                <a:spcPct val="120000"/>
              </a:lnSpc>
              <a:spcBef>
                <a:spcPts val="400"/>
              </a:spcBef>
              <a:spcAft>
                <a:spcPts val="0"/>
              </a:spcAft>
              <a:buSzPts val="1200"/>
              <a:buNone/>
              <a:defRPr b="1" sz="1200"/>
            </a:lvl6pPr>
            <a:lvl7pPr indent="-228600" lvl="6" marL="3200400" algn="l">
              <a:lnSpc>
                <a:spcPct val="120000"/>
              </a:lnSpc>
              <a:spcBef>
                <a:spcPts val="400"/>
              </a:spcBef>
              <a:spcAft>
                <a:spcPts val="0"/>
              </a:spcAft>
              <a:buSzPts val="1200"/>
              <a:buNone/>
              <a:defRPr b="1" sz="1200"/>
            </a:lvl7pPr>
            <a:lvl8pPr indent="-228600" lvl="7" marL="3657600" algn="l">
              <a:lnSpc>
                <a:spcPct val="120000"/>
              </a:lnSpc>
              <a:spcBef>
                <a:spcPts val="400"/>
              </a:spcBef>
              <a:spcAft>
                <a:spcPts val="0"/>
              </a:spcAft>
              <a:buSzPts val="1200"/>
              <a:buNone/>
              <a:defRPr b="1" sz="1200"/>
            </a:lvl8pPr>
            <a:lvl9pPr indent="-228600" lvl="8" marL="4114800" algn="l">
              <a:lnSpc>
                <a:spcPct val="120000"/>
              </a:lnSpc>
              <a:spcBef>
                <a:spcPts val="400"/>
              </a:spcBef>
              <a:spcAft>
                <a:spcPts val="0"/>
              </a:spcAft>
              <a:buSzPts val="1200"/>
              <a:buNone/>
              <a:defRPr b="1" sz="1200"/>
            </a:lvl9pPr>
          </a:lstStyle>
          <a:p/>
        </p:txBody>
      </p:sp>
      <p:sp>
        <p:nvSpPr>
          <p:cNvPr id="45" name="Google Shape;45;p6"/>
          <p:cNvSpPr txBox="1"/>
          <p:nvPr>
            <p:ph idx="2" type="body"/>
          </p:nvPr>
        </p:nvSpPr>
        <p:spPr>
          <a:xfrm>
            <a:off x="685331" y="2288259"/>
            <a:ext cx="3829500" cy="2055000"/>
          </a:xfrm>
          <a:prstGeom prst="rect">
            <a:avLst/>
          </a:prstGeom>
          <a:noFill/>
          <a:ln>
            <a:noFill/>
          </a:ln>
        </p:spPr>
        <p:txBody>
          <a:bodyPr anchorCtr="0" anchor="t" bIns="34275" lIns="68575" spcFirstLastPara="1" rIns="68575" wrap="square" tIns="34275">
            <a:normAutofit/>
          </a:bodyPr>
          <a:lstStyle>
            <a:lvl1pPr indent="-317500" lvl="0" marL="457200" algn="l">
              <a:lnSpc>
                <a:spcPct val="120000"/>
              </a:lnSpc>
              <a:spcBef>
                <a:spcPts val="800"/>
              </a:spcBef>
              <a:spcAft>
                <a:spcPts val="0"/>
              </a:spcAft>
              <a:buSzPts val="1400"/>
              <a:buChar char="•"/>
              <a:defRPr/>
            </a:lvl1pPr>
            <a:lvl2pPr indent="-317500" lvl="1" marL="914400" algn="l">
              <a:lnSpc>
                <a:spcPct val="120000"/>
              </a:lnSpc>
              <a:spcBef>
                <a:spcPts val="400"/>
              </a:spcBef>
              <a:spcAft>
                <a:spcPts val="0"/>
              </a:spcAft>
              <a:buSzPts val="1400"/>
              <a:buChar char="•"/>
              <a:defRPr/>
            </a:lvl2pPr>
            <a:lvl3pPr indent="-317500" lvl="2" marL="1371600" algn="l">
              <a:lnSpc>
                <a:spcPct val="120000"/>
              </a:lnSpc>
              <a:spcBef>
                <a:spcPts val="400"/>
              </a:spcBef>
              <a:spcAft>
                <a:spcPts val="0"/>
              </a:spcAft>
              <a:buSzPts val="1400"/>
              <a:buChar char="•"/>
              <a:defRPr/>
            </a:lvl3pPr>
            <a:lvl4pPr indent="-317500" lvl="3" marL="1828800" algn="l">
              <a:lnSpc>
                <a:spcPct val="120000"/>
              </a:lnSpc>
              <a:spcBef>
                <a:spcPts val="400"/>
              </a:spcBef>
              <a:spcAft>
                <a:spcPts val="0"/>
              </a:spcAft>
              <a:buSzPts val="1400"/>
              <a:buChar char="•"/>
              <a:defRPr/>
            </a:lvl4pPr>
            <a:lvl5pPr indent="-317500" lvl="4" marL="2286000" algn="l">
              <a:lnSpc>
                <a:spcPct val="120000"/>
              </a:lnSpc>
              <a:spcBef>
                <a:spcPts val="400"/>
              </a:spcBef>
              <a:spcAft>
                <a:spcPts val="0"/>
              </a:spcAft>
              <a:buSzPts val="1400"/>
              <a:buChar char="•"/>
              <a:defRPr/>
            </a:lvl5pPr>
            <a:lvl6pPr indent="-317500" lvl="5" marL="2743200" algn="l">
              <a:lnSpc>
                <a:spcPct val="120000"/>
              </a:lnSpc>
              <a:spcBef>
                <a:spcPts val="400"/>
              </a:spcBef>
              <a:spcAft>
                <a:spcPts val="0"/>
              </a:spcAft>
              <a:buSzPts val="1400"/>
              <a:buChar char="•"/>
              <a:defRPr/>
            </a:lvl6pPr>
            <a:lvl7pPr indent="-317500" lvl="6" marL="3200400" algn="l">
              <a:lnSpc>
                <a:spcPct val="120000"/>
              </a:lnSpc>
              <a:spcBef>
                <a:spcPts val="400"/>
              </a:spcBef>
              <a:spcAft>
                <a:spcPts val="0"/>
              </a:spcAft>
              <a:buSzPts val="1400"/>
              <a:buChar char="•"/>
              <a:defRPr/>
            </a:lvl7pPr>
            <a:lvl8pPr indent="-317500" lvl="7" marL="3657600" algn="l">
              <a:lnSpc>
                <a:spcPct val="120000"/>
              </a:lnSpc>
              <a:spcBef>
                <a:spcPts val="400"/>
              </a:spcBef>
              <a:spcAft>
                <a:spcPts val="0"/>
              </a:spcAft>
              <a:buSzPts val="1400"/>
              <a:buChar char="•"/>
              <a:defRPr/>
            </a:lvl8pPr>
            <a:lvl9pPr indent="-317500" lvl="8" marL="4114800" algn="l">
              <a:lnSpc>
                <a:spcPct val="120000"/>
              </a:lnSpc>
              <a:spcBef>
                <a:spcPts val="400"/>
              </a:spcBef>
              <a:spcAft>
                <a:spcPts val="0"/>
              </a:spcAft>
              <a:buSzPts val="1400"/>
              <a:buChar char="•"/>
              <a:defRPr/>
            </a:lvl9pPr>
          </a:lstStyle>
          <a:p/>
        </p:txBody>
      </p:sp>
      <p:sp>
        <p:nvSpPr>
          <p:cNvPr id="46" name="Google Shape;46;p6"/>
          <p:cNvSpPr txBox="1"/>
          <p:nvPr>
            <p:ph idx="3" type="body"/>
          </p:nvPr>
        </p:nvSpPr>
        <p:spPr>
          <a:xfrm>
            <a:off x="4797317" y="1778263"/>
            <a:ext cx="3661500" cy="510000"/>
          </a:xfrm>
          <a:prstGeom prst="rect">
            <a:avLst/>
          </a:prstGeom>
          <a:noFill/>
          <a:ln>
            <a:noFill/>
          </a:ln>
        </p:spPr>
        <p:txBody>
          <a:bodyPr anchorCtr="0" anchor="b" bIns="34275" lIns="68575" spcFirstLastPara="1" rIns="68575" wrap="square" tIns="34275">
            <a:noAutofit/>
          </a:bodyPr>
          <a:lstStyle>
            <a:lvl1pPr indent="-228600" lvl="0" marL="457200" algn="l">
              <a:lnSpc>
                <a:spcPct val="85000"/>
              </a:lnSpc>
              <a:spcBef>
                <a:spcPts val="800"/>
              </a:spcBef>
              <a:spcAft>
                <a:spcPts val="0"/>
              </a:spcAft>
              <a:buSzPts val="2000"/>
              <a:buNone/>
              <a:defRPr b="0" sz="2000">
                <a:solidFill>
                  <a:schemeClr val="dk1"/>
                </a:solidFill>
              </a:defRPr>
            </a:lvl1pPr>
            <a:lvl2pPr indent="-228600" lvl="1" marL="914400" algn="l">
              <a:lnSpc>
                <a:spcPct val="120000"/>
              </a:lnSpc>
              <a:spcBef>
                <a:spcPts val="400"/>
              </a:spcBef>
              <a:spcAft>
                <a:spcPts val="0"/>
              </a:spcAft>
              <a:buSzPts val="1500"/>
              <a:buNone/>
              <a:defRPr b="1" sz="1500"/>
            </a:lvl2pPr>
            <a:lvl3pPr indent="-228600" lvl="2" marL="1371600" algn="l">
              <a:lnSpc>
                <a:spcPct val="120000"/>
              </a:lnSpc>
              <a:spcBef>
                <a:spcPts val="400"/>
              </a:spcBef>
              <a:spcAft>
                <a:spcPts val="0"/>
              </a:spcAft>
              <a:buSzPts val="1400"/>
              <a:buNone/>
              <a:defRPr b="1" sz="1400"/>
            </a:lvl3pPr>
            <a:lvl4pPr indent="-228600" lvl="3" marL="1828800" algn="l">
              <a:lnSpc>
                <a:spcPct val="120000"/>
              </a:lnSpc>
              <a:spcBef>
                <a:spcPts val="400"/>
              </a:spcBef>
              <a:spcAft>
                <a:spcPts val="0"/>
              </a:spcAft>
              <a:buSzPts val="1200"/>
              <a:buNone/>
              <a:defRPr b="1" sz="1200"/>
            </a:lvl4pPr>
            <a:lvl5pPr indent="-228600" lvl="4" marL="2286000" algn="l">
              <a:lnSpc>
                <a:spcPct val="120000"/>
              </a:lnSpc>
              <a:spcBef>
                <a:spcPts val="400"/>
              </a:spcBef>
              <a:spcAft>
                <a:spcPts val="0"/>
              </a:spcAft>
              <a:buSzPts val="1200"/>
              <a:buNone/>
              <a:defRPr b="1" sz="1200"/>
            </a:lvl5pPr>
            <a:lvl6pPr indent="-228600" lvl="5" marL="2743200" algn="l">
              <a:lnSpc>
                <a:spcPct val="120000"/>
              </a:lnSpc>
              <a:spcBef>
                <a:spcPts val="400"/>
              </a:spcBef>
              <a:spcAft>
                <a:spcPts val="0"/>
              </a:spcAft>
              <a:buSzPts val="1200"/>
              <a:buNone/>
              <a:defRPr b="1" sz="1200"/>
            </a:lvl6pPr>
            <a:lvl7pPr indent="-228600" lvl="6" marL="3200400" algn="l">
              <a:lnSpc>
                <a:spcPct val="120000"/>
              </a:lnSpc>
              <a:spcBef>
                <a:spcPts val="400"/>
              </a:spcBef>
              <a:spcAft>
                <a:spcPts val="0"/>
              </a:spcAft>
              <a:buSzPts val="1200"/>
              <a:buNone/>
              <a:defRPr b="1" sz="1200"/>
            </a:lvl7pPr>
            <a:lvl8pPr indent="-228600" lvl="7" marL="3657600" algn="l">
              <a:lnSpc>
                <a:spcPct val="120000"/>
              </a:lnSpc>
              <a:spcBef>
                <a:spcPts val="400"/>
              </a:spcBef>
              <a:spcAft>
                <a:spcPts val="0"/>
              </a:spcAft>
              <a:buSzPts val="1200"/>
              <a:buNone/>
              <a:defRPr b="1" sz="1200"/>
            </a:lvl8pPr>
            <a:lvl9pPr indent="-228600" lvl="8" marL="4114800" algn="l">
              <a:lnSpc>
                <a:spcPct val="120000"/>
              </a:lnSpc>
              <a:spcBef>
                <a:spcPts val="400"/>
              </a:spcBef>
              <a:spcAft>
                <a:spcPts val="0"/>
              </a:spcAft>
              <a:buSzPts val="1200"/>
              <a:buNone/>
              <a:defRPr b="1" sz="1200"/>
            </a:lvl9pPr>
          </a:lstStyle>
          <a:p/>
        </p:txBody>
      </p:sp>
      <p:sp>
        <p:nvSpPr>
          <p:cNvPr id="47" name="Google Shape;47;p6"/>
          <p:cNvSpPr txBox="1"/>
          <p:nvPr>
            <p:ph idx="4" type="body"/>
          </p:nvPr>
        </p:nvSpPr>
        <p:spPr>
          <a:xfrm>
            <a:off x="4629150" y="2288259"/>
            <a:ext cx="3829200" cy="2055000"/>
          </a:xfrm>
          <a:prstGeom prst="rect">
            <a:avLst/>
          </a:prstGeom>
          <a:noFill/>
          <a:ln>
            <a:noFill/>
          </a:ln>
        </p:spPr>
        <p:txBody>
          <a:bodyPr anchorCtr="0" anchor="t" bIns="34275" lIns="68575" spcFirstLastPara="1" rIns="68575" wrap="square" tIns="34275">
            <a:normAutofit/>
          </a:bodyPr>
          <a:lstStyle>
            <a:lvl1pPr indent="-317500" lvl="0" marL="457200" algn="l">
              <a:lnSpc>
                <a:spcPct val="120000"/>
              </a:lnSpc>
              <a:spcBef>
                <a:spcPts val="800"/>
              </a:spcBef>
              <a:spcAft>
                <a:spcPts val="0"/>
              </a:spcAft>
              <a:buSzPts val="1400"/>
              <a:buChar char="•"/>
              <a:defRPr/>
            </a:lvl1pPr>
            <a:lvl2pPr indent="-317500" lvl="1" marL="914400" algn="l">
              <a:lnSpc>
                <a:spcPct val="120000"/>
              </a:lnSpc>
              <a:spcBef>
                <a:spcPts val="400"/>
              </a:spcBef>
              <a:spcAft>
                <a:spcPts val="0"/>
              </a:spcAft>
              <a:buSzPts val="1400"/>
              <a:buChar char="•"/>
              <a:defRPr/>
            </a:lvl2pPr>
            <a:lvl3pPr indent="-317500" lvl="2" marL="1371600" algn="l">
              <a:lnSpc>
                <a:spcPct val="120000"/>
              </a:lnSpc>
              <a:spcBef>
                <a:spcPts val="400"/>
              </a:spcBef>
              <a:spcAft>
                <a:spcPts val="0"/>
              </a:spcAft>
              <a:buSzPts val="1400"/>
              <a:buChar char="•"/>
              <a:defRPr/>
            </a:lvl3pPr>
            <a:lvl4pPr indent="-317500" lvl="3" marL="1828800" algn="l">
              <a:lnSpc>
                <a:spcPct val="120000"/>
              </a:lnSpc>
              <a:spcBef>
                <a:spcPts val="400"/>
              </a:spcBef>
              <a:spcAft>
                <a:spcPts val="0"/>
              </a:spcAft>
              <a:buSzPts val="1400"/>
              <a:buChar char="•"/>
              <a:defRPr/>
            </a:lvl4pPr>
            <a:lvl5pPr indent="-317500" lvl="4" marL="2286000" algn="l">
              <a:lnSpc>
                <a:spcPct val="120000"/>
              </a:lnSpc>
              <a:spcBef>
                <a:spcPts val="400"/>
              </a:spcBef>
              <a:spcAft>
                <a:spcPts val="0"/>
              </a:spcAft>
              <a:buSzPts val="1400"/>
              <a:buChar char="•"/>
              <a:defRPr/>
            </a:lvl5pPr>
            <a:lvl6pPr indent="-317500" lvl="5" marL="2743200" algn="l">
              <a:lnSpc>
                <a:spcPct val="120000"/>
              </a:lnSpc>
              <a:spcBef>
                <a:spcPts val="400"/>
              </a:spcBef>
              <a:spcAft>
                <a:spcPts val="0"/>
              </a:spcAft>
              <a:buSzPts val="1400"/>
              <a:buChar char="•"/>
              <a:defRPr/>
            </a:lvl6pPr>
            <a:lvl7pPr indent="-317500" lvl="6" marL="3200400" algn="l">
              <a:lnSpc>
                <a:spcPct val="120000"/>
              </a:lnSpc>
              <a:spcBef>
                <a:spcPts val="400"/>
              </a:spcBef>
              <a:spcAft>
                <a:spcPts val="0"/>
              </a:spcAft>
              <a:buSzPts val="1400"/>
              <a:buChar char="•"/>
              <a:defRPr/>
            </a:lvl7pPr>
            <a:lvl8pPr indent="-317500" lvl="7" marL="3657600" algn="l">
              <a:lnSpc>
                <a:spcPct val="120000"/>
              </a:lnSpc>
              <a:spcBef>
                <a:spcPts val="400"/>
              </a:spcBef>
              <a:spcAft>
                <a:spcPts val="0"/>
              </a:spcAft>
              <a:buSzPts val="1400"/>
              <a:buChar char="•"/>
              <a:defRPr/>
            </a:lvl8pPr>
            <a:lvl9pPr indent="-317500" lvl="8" marL="4114800" algn="l">
              <a:lnSpc>
                <a:spcPct val="120000"/>
              </a:lnSpc>
              <a:spcBef>
                <a:spcPts val="400"/>
              </a:spcBef>
              <a:spcAft>
                <a:spcPts val="0"/>
              </a:spcAft>
              <a:buSzPts val="1400"/>
              <a:buChar char="•"/>
              <a:defRPr/>
            </a:lvl9pPr>
          </a:lstStyle>
          <a:p/>
        </p:txBody>
      </p:sp>
      <p:sp>
        <p:nvSpPr>
          <p:cNvPr id="48" name="Google Shape;48;p6"/>
          <p:cNvSpPr txBox="1"/>
          <p:nvPr>
            <p:ph idx="10" type="dt"/>
          </p:nvPr>
        </p:nvSpPr>
        <p:spPr>
          <a:xfrm>
            <a:off x="5759053" y="4412456"/>
            <a:ext cx="2057400" cy="2739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49" name="Google Shape;49;p6"/>
          <p:cNvSpPr txBox="1"/>
          <p:nvPr>
            <p:ph idx="11" type="ftr"/>
          </p:nvPr>
        </p:nvSpPr>
        <p:spPr>
          <a:xfrm>
            <a:off x="685331" y="4412456"/>
            <a:ext cx="50046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50" name="Google Shape;50;p6"/>
          <p:cNvSpPr txBox="1"/>
          <p:nvPr>
            <p:ph idx="12" type="sldNum"/>
          </p:nvPr>
        </p:nvSpPr>
        <p:spPr>
          <a:xfrm>
            <a:off x="7885508" y="4412456"/>
            <a:ext cx="5733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1" name="Shape 51"/>
        <p:cNvGrpSpPr/>
        <p:nvPr/>
      </p:nvGrpSpPr>
      <p:grpSpPr>
        <a:xfrm>
          <a:off x="0" y="0"/>
          <a:ext cx="0" cy="0"/>
          <a:chOff x="0" y="0"/>
          <a:chExt cx="0" cy="0"/>
        </a:xfrm>
      </p:grpSpPr>
      <p:pic>
        <p:nvPicPr>
          <p:cNvPr descr="Droplets-HD-Content-R1d.png" id="52" name="Google Shape;52;p7"/>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53" name="Google Shape;53;p7"/>
          <p:cNvSpPr txBox="1"/>
          <p:nvPr>
            <p:ph type="title"/>
          </p:nvPr>
        </p:nvSpPr>
        <p:spPr>
          <a:xfrm>
            <a:off x="685331" y="463888"/>
            <a:ext cx="7773300" cy="1197000"/>
          </a:xfrm>
          <a:prstGeom prst="rect">
            <a:avLst/>
          </a:prstGeom>
          <a:noFill/>
          <a:ln>
            <a:noFill/>
          </a:ln>
        </p:spPr>
        <p:txBody>
          <a:bodyPr anchorCtr="0" anchor="ctr" bIns="34275" lIns="68575" spcFirstLastPara="1" rIns="68575" wrap="square" tIns="34275">
            <a:normAutofit/>
          </a:bodyPr>
          <a:lstStyle>
            <a:lvl1pPr lvl="0" algn="ctr">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54" name="Google Shape;54;p7"/>
          <p:cNvSpPr txBox="1"/>
          <p:nvPr>
            <p:ph idx="10" type="dt"/>
          </p:nvPr>
        </p:nvSpPr>
        <p:spPr>
          <a:xfrm>
            <a:off x="5759053" y="4412456"/>
            <a:ext cx="2057400" cy="2739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55" name="Google Shape;55;p7"/>
          <p:cNvSpPr txBox="1"/>
          <p:nvPr>
            <p:ph idx="11" type="ftr"/>
          </p:nvPr>
        </p:nvSpPr>
        <p:spPr>
          <a:xfrm>
            <a:off x="685331" y="4412456"/>
            <a:ext cx="50046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56" name="Google Shape;56;p7"/>
          <p:cNvSpPr txBox="1"/>
          <p:nvPr>
            <p:ph idx="12" type="sldNum"/>
          </p:nvPr>
        </p:nvSpPr>
        <p:spPr>
          <a:xfrm>
            <a:off x="7885508" y="4412456"/>
            <a:ext cx="5733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pic>
        <p:nvPicPr>
          <p:cNvPr descr="Droplets-HD-Content-R1d.png" id="58" name="Google Shape;58;p8"/>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59" name="Google Shape;59;p8"/>
          <p:cNvSpPr txBox="1"/>
          <p:nvPr>
            <p:ph idx="10" type="dt"/>
          </p:nvPr>
        </p:nvSpPr>
        <p:spPr>
          <a:xfrm>
            <a:off x="5759053" y="4412456"/>
            <a:ext cx="2057400" cy="2739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0" name="Google Shape;60;p8"/>
          <p:cNvSpPr txBox="1"/>
          <p:nvPr>
            <p:ph idx="11" type="ftr"/>
          </p:nvPr>
        </p:nvSpPr>
        <p:spPr>
          <a:xfrm>
            <a:off x="685331" y="4412456"/>
            <a:ext cx="50046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1" name="Google Shape;61;p8"/>
          <p:cNvSpPr txBox="1"/>
          <p:nvPr>
            <p:ph idx="12" type="sldNum"/>
          </p:nvPr>
        </p:nvSpPr>
        <p:spPr>
          <a:xfrm>
            <a:off x="7885508" y="4412456"/>
            <a:ext cx="5733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2" name="Shape 62"/>
        <p:cNvGrpSpPr/>
        <p:nvPr/>
      </p:nvGrpSpPr>
      <p:grpSpPr>
        <a:xfrm>
          <a:off x="0" y="0"/>
          <a:ext cx="0" cy="0"/>
          <a:chOff x="0" y="0"/>
          <a:chExt cx="0" cy="0"/>
        </a:xfrm>
      </p:grpSpPr>
      <p:pic>
        <p:nvPicPr>
          <p:cNvPr descr="Droplets-HD-Content-R1d.png" id="63" name="Google Shape;63;p9"/>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64" name="Google Shape;64;p9"/>
          <p:cNvSpPr txBox="1"/>
          <p:nvPr>
            <p:ph type="title"/>
          </p:nvPr>
        </p:nvSpPr>
        <p:spPr>
          <a:xfrm>
            <a:off x="685331" y="457200"/>
            <a:ext cx="2951700" cy="1517400"/>
          </a:xfrm>
          <a:prstGeom prst="rect">
            <a:avLst/>
          </a:prstGeom>
          <a:noFill/>
          <a:ln>
            <a:noFill/>
          </a:ln>
        </p:spPr>
        <p:txBody>
          <a:bodyPr anchorCtr="0" anchor="b" bIns="34275" lIns="68575" spcFirstLastPara="1" rIns="68575" wrap="square" tIns="34275">
            <a:normAutofit/>
          </a:bodyPr>
          <a:lstStyle>
            <a:lvl1pPr lvl="0" algn="ctr">
              <a:lnSpc>
                <a:spcPct val="90000"/>
              </a:lnSpc>
              <a:spcBef>
                <a:spcPts val="0"/>
              </a:spcBef>
              <a:spcAft>
                <a:spcPts val="0"/>
              </a:spcAft>
              <a:buClr>
                <a:schemeClr val="dk1"/>
              </a:buClr>
              <a:buSzPts val="2400"/>
              <a:buFont typeface="Twentieth Century"/>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65" name="Google Shape;65;p9"/>
          <p:cNvSpPr txBox="1"/>
          <p:nvPr>
            <p:ph idx="1" type="body"/>
          </p:nvPr>
        </p:nvSpPr>
        <p:spPr>
          <a:xfrm>
            <a:off x="3808547" y="457200"/>
            <a:ext cx="4650000" cy="3886200"/>
          </a:xfrm>
          <a:prstGeom prst="rect">
            <a:avLst/>
          </a:prstGeom>
          <a:noFill/>
          <a:ln>
            <a:noFill/>
          </a:ln>
        </p:spPr>
        <p:txBody>
          <a:bodyPr anchorCtr="0" anchor="t" bIns="34275" lIns="68575" spcFirstLastPara="1" rIns="68575" wrap="square" tIns="34275">
            <a:normAutofit/>
          </a:bodyPr>
          <a:lstStyle>
            <a:lvl1pPr indent="-317500" lvl="0" marL="457200" algn="l">
              <a:lnSpc>
                <a:spcPct val="120000"/>
              </a:lnSpc>
              <a:spcBef>
                <a:spcPts val="800"/>
              </a:spcBef>
              <a:spcAft>
                <a:spcPts val="0"/>
              </a:spcAft>
              <a:buSzPts val="1400"/>
              <a:buChar char="•"/>
              <a:defRPr/>
            </a:lvl1pPr>
            <a:lvl2pPr indent="-317500" lvl="1" marL="914400" algn="l">
              <a:lnSpc>
                <a:spcPct val="120000"/>
              </a:lnSpc>
              <a:spcBef>
                <a:spcPts val="400"/>
              </a:spcBef>
              <a:spcAft>
                <a:spcPts val="0"/>
              </a:spcAft>
              <a:buSzPts val="1400"/>
              <a:buChar char="•"/>
              <a:defRPr/>
            </a:lvl2pPr>
            <a:lvl3pPr indent="-317500" lvl="2" marL="1371600" algn="l">
              <a:lnSpc>
                <a:spcPct val="120000"/>
              </a:lnSpc>
              <a:spcBef>
                <a:spcPts val="400"/>
              </a:spcBef>
              <a:spcAft>
                <a:spcPts val="0"/>
              </a:spcAft>
              <a:buSzPts val="1400"/>
              <a:buChar char="•"/>
              <a:defRPr/>
            </a:lvl3pPr>
            <a:lvl4pPr indent="-317500" lvl="3" marL="1828800" algn="l">
              <a:lnSpc>
                <a:spcPct val="120000"/>
              </a:lnSpc>
              <a:spcBef>
                <a:spcPts val="400"/>
              </a:spcBef>
              <a:spcAft>
                <a:spcPts val="0"/>
              </a:spcAft>
              <a:buSzPts val="1400"/>
              <a:buChar char="•"/>
              <a:defRPr/>
            </a:lvl4pPr>
            <a:lvl5pPr indent="-317500" lvl="4" marL="2286000" algn="l">
              <a:lnSpc>
                <a:spcPct val="120000"/>
              </a:lnSpc>
              <a:spcBef>
                <a:spcPts val="400"/>
              </a:spcBef>
              <a:spcAft>
                <a:spcPts val="0"/>
              </a:spcAft>
              <a:buSzPts val="1400"/>
              <a:buChar char="•"/>
              <a:defRPr/>
            </a:lvl5pPr>
            <a:lvl6pPr indent="-317500" lvl="5" marL="2743200" algn="l">
              <a:lnSpc>
                <a:spcPct val="120000"/>
              </a:lnSpc>
              <a:spcBef>
                <a:spcPts val="400"/>
              </a:spcBef>
              <a:spcAft>
                <a:spcPts val="0"/>
              </a:spcAft>
              <a:buSzPts val="1400"/>
              <a:buChar char="•"/>
              <a:defRPr/>
            </a:lvl6pPr>
            <a:lvl7pPr indent="-317500" lvl="6" marL="3200400" algn="l">
              <a:lnSpc>
                <a:spcPct val="120000"/>
              </a:lnSpc>
              <a:spcBef>
                <a:spcPts val="400"/>
              </a:spcBef>
              <a:spcAft>
                <a:spcPts val="0"/>
              </a:spcAft>
              <a:buSzPts val="1400"/>
              <a:buChar char="•"/>
              <a:defRPr/>
            </a:lvl7pPr>
            <a:lvl8pPr indent="-317500" lvl="7" marL="3657600" algn="l">
              <a:lnSpc>
                <a:spcPct val="120000"/>
              </a:lnSpc>
              <a:spcBef>
                <a:spcPts val="400"/>
              </a:spcBef>
              <a:spcAft>
                <a:spcPts val="0"/>
              </a:spcAft>
              <a:buSzPts val="1400"/>
              <a:buChar char="•"/>
              <a:defRPr/>
            </a:lvl8pPr>
            <a:lvl9pPr indent="-317500" lvl="8" marL="4114800" algn="l">
              <a:lnSpc>
                <a:spcPct val="120000"/>
              </a:lnSpc>
              <a:spcBef>
                <a:spcPts val="400"/>
              </a:spcBef>
              <a:spcAft>
                <a:spcPts val="0"/>
              </a:spcAft>
              <a:buSzPts val="1400"/>
              <a:buChar char="•"/>
              <a:defRPr/>
            </a:lvl9pPr>
          </a:lstStyle>
          <a:p/>
        </p:txBody>
      </p:sp>
      <p:sp>
        <p:nvSpPr>
          <p:cNvPr id="66" name="Google Shape;66;p9"/>
          <p:cNvSpPr txBox="1"/>
          <p:nvPr>
            <p:ph idx="2" type="body"/>
          </p:nvPr>
        </p:nvSpPr>
        <p:spPr>
          <a:xfrm>
            <a:off x="685331" y="1974639"/>
            <a:ext cx="2951700" cy="2368800"/>
          </a:xfrm>
          <a:prstGeom prst="rect">
            <a:avLst/>
          </a:prstGeom>
          <a:noFill/>
          <a:ln>
            <a:noFill/>
          </a:ln>
        </p:spPr>
        <p:txBody>
          <a:bodyPr anchorCtr="0" anchor="t" bIns="34275" lIns="68575" spcFirstLastPara="1" rIns="68575" wrap="square" tIns="34275">
            <a:normAutofit/>
          </a:bodyPr>
          <a:lstStyle>
            <a:lvl1pPr indent="-228600" lvl="0" marL="457200" algn="ctr">
              <a:lnSpc>
                <a:spcPct val="120000"/>
              </a:lnSpc>
              <a:spcBef>
                <a:spcPts val="800"/>
              </a:spcBef>
              <a:spcAft>
                <a:spcPts val="0"/>
              </a:spcAft>
              <a:buSzPts val="1200"/>
              <a:buNone/>
              <a:defRPr sz="1200"/>
            </a:lvl1pPr>
            <a:lvl2pPr indent="-228600" lvl="1" marL="914400" algn="l">
              <a:lnSpc>
                <a:spcPct val="120000"/>
              </a:lnSpc>
              <a:spcBef>
                <a:spcPts val="400"/>
              </a:spcBef>
              <a:spcAft>
                <a:spcPts val="0"/>
              </a:spcAft>
              <a:buSzPts val="1100"/>
              <a:buNone/>
              <a:defRPr sz="1100"/>
            </a:lvl2pPr>
            <a:lvl3pPr indent="-228600" lvl="2" marL="1371600" algn="l">
              <a:lnSpc>
                <a:spcPct val="120000"/>
              </a:lnSpc>
              <a:spcBef>
                <a:spcPts val="400"/>
              </a:spcBef>
              <a:spcAft>
                <a:spcPts val="0"/>
              </a:spcAft>
              <a:buSzPts val="900"/>
              <a:buNone/>
              <a:defRPr sz="900"/>
            </a:lvl3pPr>
            <a:lvl4pPr indent="-228600" lvl="3" marL="1828800" algn="l">
              <a:lnSpc>
                <a:spcPct val="120000"/>
              </a:lnSpc>
              <a:spcBef>
                <a:spcPts val="400"/>
              </a:spcBef>
              <a:spcAft>
                <a:spcPts val="0"/>
              </a:spcAft>
              <a:buSzPts val="800"/>
              <a:buNone/>
              <a:defRPr sz="800"/>
            </a:lvl4pPr>
            <a:lvl5pPr indent="-228600" lvl="4" marL="2286000" algn="l">
              <a:lnSpc>
                <a:spcPct val="120000"/>
              </a:lnSpc>
              <a:spcBef>
                <a:spcPts val="400"/>
              </a:spcBef>
              <a:spcAft>
                <a:spcPts val="0"/>
              </a:spcAft>
              <a:buSzPts val="800"/>
              <a:buNone/>
              <a:defRPr sz="800"/>
            </a:lvl5pPr>
            <a:lvl6pPr indent="-228600" lvl="5" marL="2743200" algn="l">
              <a:lnSpc>
                <a:spcPct val="120000"/>
              </a:lnSpc>
              <a:spcBef>
                <a:spcPts val="400"/>
              </a:spcBef>
              <a:spcAft>
                <a:spcPts val="0"/>
              </a:spcAft>
              <a:buSzPts val="800"/>
              <a:buNone/>
              <a:defRPr sz="800"/>
            </a:lvl6pPr>
            <a:lvl7pPr indent="-228600" lvl="6" marL="3200400" algn="l">
              <a:lnSpc>
                <a:spcPct val="120000"/>
              </a:lnSpc>
              <a:spcBef>
                <a:spcPts val="400"/>
              </a:spcBef>
              <a:spcAft>
                <a:spcPts val="0"/>
              </a:spcAft>
              <a:buSzPts val="800"/>
              <a:buNone/>
              <a:defRPr sz="800"/>
            </a:lvl7pPr>
            <a:lvl8pPr indent="-228600" lvl="7" marL="3657600" algn="l">
              <a:lnSpc>
                <a:spcPct val="120000"/>
              </a:lnSpc>
              <a:spcBef>
                <a:spcPts val="400"/>
              </a:spcBef>
              <a:spcAft>
                <a:spcPts val="0"/>
              </a:spcAft>
              <a:buSzPts val="800"/>
              <a:buNone/>
              <a:defRPr sz="800"/>
            </a:lvl8pPr>
            <a:lvl9pPr indent="-228600" lvl="8" marL="4114800" algn="l">
              <a:lnSpc>
                <a:spcPct val="120000"/>
              </a:lnSpc>
              <a:spcBef>
                <a:spcPts val="400"/>
              </a:spcBef>
              <a:spcAft>
                <a:spcPts val="0"/>
              </a:spcAft>
              <a:buSzPts val="800"/>
              <a:buNone/>
              <a:defRPr sz="800"/>
            </a:lvl9pPr>
          </a:lstStyle>
          <a:p/>
        </p:txBody>
      </p:sp>
      <p:sp>
        <p:nvSpPr>
          <p:cNvPr id="67" name="Google Shape;67;p9"/>
          <p:cNvSpPr txBox="1"/>
          <p:nvPr>
            <p:ph idx="10" type="dt"/>
          </p:nvPr>
        </p:nvSpPr>
        <p:spPr>
          <a:xfrm>
            <a:off x="5759053" y="4412456"/>
            <a:ext cx="2057400" cy="2739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8" name="Google Shape;68;p9"/>
          <p:cNvSpPr txBox="1"/>
          <p:nvPr>
            <p:ph idx="11" type="ftr"/>
          </p:nvPr>
        </p:nvSpPr>
        <p:spPr>
          <a:xfrm>
            <a:off x="685331" y="4412456"/>
            <a:ext cx="50046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9" name="Google Shape;69;p9"/>
          <p:cNvSpPr txBox="1"/>
          <p:nvPr>
            <p:ph idx="12" type="sldNum"/>
          </p:nvPr>
        </p:nvSpPr>
        <p:spPr>
          <a:xfrm>
            <a:off x="7885508" y="4412456"/>
            <a:ext cx="5733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0" name="Shape 70"/>
        <p:cNvGrpSpPr/>
        <p:nvPr/>
      </p:nvGrpSpPr>
      <p:grpSpPr>
        <a:xfrm>
          <a:off x="0" y="0"/>
          <a:ext cx="0" cy="0"/>
          <a:chOff x="0" y="0"/>
          <a:chExt cx="0" cy="0"/>
        </a:xfrm>
      </p:grpSpPr>
      <p:pic>
        <p:nvPicPr>
          <p:cNvPr descr="Droplets-HD-Content-R1d.png" id="71" name="Google Shape;71;p10"/>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72" name="Google Shape;72;p10"/>
          <p:cNvSpPr txBox="1"/>
          <p:nvPr>
            <p:ph type="title"/>
          </p:nvPr>
        </p:nvSpPr>
        <p:spPr>
          <a:xfrm>
            <a:off x="685331" y="457200"/>
            <a:ext cx="4451100" cy="1517400"/>
          </a:xfrm>
          <a:prstGeom prst="rect">
            <a:avLst/>
          </a:prstGeom>
          <a:noFill/>
          <a:ln>
            <a:noFill/>
          </a:ln>
        </p:spPr>
        <p:txBody>
          <a:bodyPr anchorCtr="0" anchor="b" bIns="34275" lIns="68575" spcFirstLastPara="1" rIns="68575" wrap="square" tIns="34275">
            <a:normAutofit/>
          </a:bodyPr>
          <a:lstStyle>
            <a:lvl1pPr lvl="0" algn="ctr">
              <a:lnSpc>
                <a:spcPct val="90000"/>
              </a:lnSpc>
              <a:spcBef>
                <a:spcPts val="0"/>
              </a:spcBef>
              <a:spcAft>
                <a:spcPts val="0"/>
              </a:spcAft>
              <a:buClr>
                <a:schemeClr val="dk1"/>
              </a:buClr>
              <a:buSzPts val="2400"/>
              <a:buFont typeface="Twentieth Century"/>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3" name="Google Shape;73;p10"/>
          <p:cNvSpPr/>
          <p:nvPr>
            <p:ph idx="2" type="pic"/>
          </p:nvPr>
        </p:nvSpPr>
        <p:spPr>
          <a:xfrm>
            <a:off x="5568602" y="457201"/>
            <a:ext cx="2441400" cy="3886200"/>
          </a:xfrm>
          <a:prstGeom prst="roundRect">
            <a:avLst>
              <a:gd fmla="val 4943" name="adj"/>
            </a:avLst>
          </a:prstGeom>
          <a:noFill/>
          <a:ln cap="sq" cmpd="sng" w="82550">
            <a:solidFill>
              <a:srgbClr val="EAEAEA"/>
            </a:solidFill>
            <a:prstDash val="solid"/>
            <a:miter lim="800000"/>
            <a:headEnd len="sm" w="sm" type="none"/>
            <a:tailEnd len="sm" w="sm" type="none"/>
          </a:ln>
        </p:spPr>
      </p:sp>
      <p:sp>
        <p:nvSpPr>
          <p:cNvPr id="74" name="Google Shape;74;p10"/>
          <p:cNvSpPr txBox="1"/>
          <p:nvPr>
            <p:ph idx="1" type="body"/>
          </p:nvPr>
        </p:nvSpPr>
        <p:spPr>
          <a:xfrm>
            <a:off x="685346" y="1974639"/>
            <a:ext cx="4451100" cy="2368800"/>
          </a:xfrm>
          <a:prstGeom prst="rect">
            <a:avLst/>
          </a:prstGeom>
          <a:noFill/>
          <a:ln>
            <a:noFill/>
          </a:ln>
        </p:spPr>
        <p:txBody>
          <a:bodyPr anchorCtr="0" anchor="t" bIns="34275" lIns="68575" spcFirstLastPara="1" rIns="68575" wrap="square" tIns="34275">
            <a:normAutofit/>
          </a:bodyPr>
          <a:lstStyle>
            <a:lvl1pPr indent="-228600" lvl="0" marL="457200" algn="ctr">
              <a:lnSpc>
                <a:spcPct val="120000"/>
              </a:lnSpc>
              <a:spcBef>
                <a:spcPts val="800"/>
              </a:spcBef>
              <a:spcAft>
                <a:spcPts val="0"/>
              </a:spcAft>
              <a:buSzPts val="1200"/>
              <a:buNone/>
              <a:defRPr sz="1200"/>
            </a:lvl1pPr>
            <a:lvl2pPr indent="-228600" lvl="1" marL="914400" algn="l">
              <a:lnSpc>
                <a:spcPct val="120000"/>
              </a:lnSpc>
              <a:spcBef>
                <a:spcPts val="400"/>
              </a:spcBef>
              <a:spcAft>
                <a:spcPts val="0"/>
              </a:spcAft>
              <a:buSzPts val="1100"/>
              <a:buNone/>
              <a:defRPr sz="1100"/>
            </a:lvl2pPr>
            <a:lvl3pPr indent="-228600" lvl="2" marL="1371600" algn="l">
              <a:lnSpc>
                <a:spcPct val="120000"/>
              </a:lnSpc>
              <a:spcBef>
                <a:spcPts val="400"/>
              </a:spcBef>
              <a:spcAft>
                <a:spcPts val="0"/>
              </a:spcAft>
              <a:buSzPts val="900"/>
              <a:buNone/>
              <a:defRPr sz="900"/>
            </a:lvl3pPr>
            <a:lvl4pPr indent="-228600" lvl="3" marL="1828800" algn="l">
              <a:lnSpc>
                <a:spcPct val="120000"/>
              </a:lnSpc>
              <a:spcBef>
                <a:spcPts val="400"/>
              </a:spcBef>
              <a:spcAft>
                <a:spcPts val="0"/>
              </a:spcAft>
              <a:buSzPts val="800"/>
              <a:buNone/>
              <a:defRPr sz="800"/>
            </a:lvl4pPr>
            <a:lvl5pPr indent="-228600" lvl="4" marL="2286000" algn="l">
              <a:lnSpc>
                <a:spcPct val="120000"/>
              </a:lnSpc>
              <a:spcBef>
                <a:spcPts val="400"/>
              </a:spcBef>
              <a:spcAft>
                <a:spcPts val="0"/>
              </a:spcAft>
              <a:buSzPts val="800"/>
              <a:buNone/>
              <a:defRPr sz="800"/>
            </a:lvl5pPr>
            <a:lvl6pPr indent="-228600" lvl="5" marL="2743200" algn="l">
              <a:lnSpc>
                <a:spcPct val="120000"/>
              </a:lnSpc>
              <a:spcBef>
                <a:spcPts val="400"/>
              </a:spcBef>
              <a:spcAft>
                <a:spcPts val="0"/>
              </a:spcAft>
              <a:buSzPts val="800"/>
              <a:buNone/>
              <a:defRPr sz="800"/>
            </a:lvl6pPr>
            <a:lvl7pPr indent="-228600" lvl="6" marL="3200400" algn="l">
              <a:lnSpc>
                <a:spcPct val="120000"/>
              </a:lnSpc>
              <a:spcBef>
                <a:spcPts val="400"/>
              </a:spcBef>
              <a:spcAft>
                <a:spcPts val="0"/>
              </a:spcAft>
              <a:buSzPts val="800"/>
              <a:buNone/>
              <a:defRPr sz="800"/>
            </a:lvl7pPr>
            <a:lvl8pPr indent="-228600" lvl="7" marL="3657600" algn="l">
              <a:lnSpc>
                <a:spcPct val="120000"/>
              </a:lnSpc>
              <a:spcBef>
                <a:spcPts val="400"/>
              </a:spcBef>
              <a:spcAft>
                <a:spcPts val="0"/>
              </a:spcAft>
              <a:buSzPts val="800"/>
              <a:buNone/>
              <a:defRPr sz="800"/>
            </a:lvl8pPr>
            <a:lvl9pPr indent="-228600" lvl="8" marL="4114800" algn="l">
              <a:lnSpc>
                <a:spcPct val="120000"/>
              </a:lnSpc>
              <a:spcBef>
                <a:spcPts val="400"/>
              </a:spcBef>
              <a:spcAft>
                <a:spcPts val="0"/>
              </a:spcAft>
              <a:buSzPts val="800"/>
              <a:buNone/>
              <a:defRPr sz="800"/>
            </a:lvl9pPr>
          </a:lstStyle>
          <a:p/>
        </p:txBody>
      </p:sp>
      <p:sp>
        <p:nvSpPr>
          <p:cNvPr id="75" name="Google Shape;75;p10"/>
          <p:cNvSpPr txBox="1"/>
          <p:nvPr>
            <p:ph idx="10" type="dt"/>
          </p:nvPr>
        </p:nvSpPr>
        <p:spPr>
          <a:xfrm>
            <a:off x="5759053" y="4412456"/>
            <a:ext cx="2057400" cy="2739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6" name="Google Shape;76;p10"/>
          <p:cNvSpPr txBox="1"/>
          <p:nvPr>
            <p:ph idx="11" type="ftr"/>
          </p:nvPr>
        </p:nvSpPr>
        <p:spPr>
          <a:xfrm>
            <a:off x="685331" y="4412456"/>
            <a:ext cx="50046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7" name="Google Shape;77;p10"/>
          <p:cNvSpPr txBox="1"/>
          <p:nvPr>
            <p:ph idx="12" type="sldNum"/>
          </p:nvPr>
        </p:nvSpPr>
        <p:spPr>
          <a:xfrm>
            <a:off x="7885508" y="4412456"/>
            <a:ext cx="5733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3.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theme" Target="../theme/theme2.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1"/>
            </a:gs>
            <a:gs pos="100000">
              <a:srgbClr val="B7B7B7"/>
            </a:gs>
          </a:gsLst>
          <a:lin ang="5400000" scaled="0"/>
        </a:gradFill>
      </p:bgPr>
    </p:bg>
    <p:spTree>
      <p:nvGrpSpPr>
        <p:cNvPr id="5" name="Shape 5"/>
        <p:cNvGrpSpPr/>
        <p:nvPr/>
      </p:nvGrpSpPr>
      <p:grpSpPr>
        <a:xfrm>
          <a:off x="0" y="0"/>
          <a:ext cx="0" cy="0"/>
          <a:chOff x="0" y="0"/>
          <a:chExt cx="0" cy="0"/>
        </a:xfrm>
      </p:grpSpPr>
      <p:pic>
        <p:nvPicPr>
          <p:cNvPr descr="\\DROBO-FS\QuickDrops\JB\PPTX NG\Droplets\LightingOverlay.png" id="6" name="Google Shape;6;p1"/>
          <p:cNvPicPr preferRelativeResize="0"/>
          <p:nvPr/>
        </p:nvPicPr>
        <p:blipFill rotWithShape="1">
          <a:blip r:embed="rId1">
            <a:alphaModFix/>
          </a:blip>
          <a:srcRect b="0" l="0" r="0" t="0"/>
          <a:stretch/>
        </p:blipFill>
        <p:spPr>
          <a:xfrm>
            <a:off x="0" y="-1"/>
            <a:ext cx="9144000" cy="5143500"/>
          </a:xfrm>
          <a:prstGeom prst="rect">
            <a:avLst/>
          </a:prstGeom>
          <a:noFill/>
          <a:ln>
            <a:noFill/>
          </a:ln>
        </p:spPr>
      </p:pic>
      <p:sp>
        <p:nvSpPr>
          <p:cNvPr id="7" name="Google Shape;7;p1"/>
          <p:cNvSpPr txBox="1"/>
          <p:nvPr>
            <p:ph type="title"/>
          </p:nvPr>
        </p:nvSpPr>
        <p:spPr>
          <a:xfrm>
            <a:off x="685331" y="463888"/>
            <a:ext cx="7773300" cy="1197000"/>
          </a:xfrm>
          <a:prstGeom prst="rect">
            <a:avLst/>
          </a:prstGeom>
          <a:noFill/>
          <a:ln>
            <a:noFill/>
          </a:ln>
        </p:spPr>
        <p:txBody>
          <a:bodyPr anchorCtr="0" anchor="ctr" bIns="34275" lIns="68575" spcFirstLastPara="1" rIns="68575" wrap="square" tIns="34275">
            <a:normAutofit/>
          </a:bodyPr>
          <a:lstStyle>
            <a:lvl1pPr lvl="0" marR="0" rtl="0" algn="ctr">
              <a:lnSpc>
                <a:spcPct val="90000"/>
              </a:lnSpc>
              <a:spcBef>
                <a:spcPts val="0"/>
              </a:spcBef>
              <a:spcAft>
                <a:spcPts val="0"/>
              </a:spcAft>
              <a:buClr>
                <a:schemeClr val="dk1"/>
              </a:buClr>
              <a:buSzPts val="2700"/>
              <a:buFont typeface="Twentieth Century"/>
              <a:buNone/>
              <a:defRPr b="0" i="0" sz="2700" u="none" cap="none" strike="noStrike">
                <a:solidFill>
                  <a:schemeClr val="dk1"/>
                </a:solidFill>
                <a:latin typeface="Twentieth Century"/>
                <a:ea typeface="Twentieth Century"/>
                <a:cs typeface="Twentieth Century"/>
                <a:sym typeface="Twentieth Century"/>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8" name="Google Shape;8;p1"/>
          <p:cNvSpPr txBox="1"/>
          <p:nvPr>
            <p:ph idx="1" type="body"/>
          </p:nvPr>
        </p:nvSpPr>
        <p:spPr>
          <a:xfrm>
            <a:off x="685331" y="1775320"/>
            <a:ext cx="7773300" cy="2568000"/>
          </a:xfrm>
          <a:prstGeom prst="rect">
            <a:avLst/>
          </a:prstGeom>
          <a:noFill/>
          <a:ln>
            <a:noFill/>
          </a:ln>
        </p:spPr>
        <p:txBody>
          <a:bodyPr anchorCtr="0" anchor="t" bIns="34275" lIns="68575" spcFirstLastPara="1" rIns="68575" wrap="square" tIns="34275">
            <a:normAutofit/>
          </a:bodyPr>
          <a:lstStyle>
            <a:lvl1pPr indent="-323850" lvl="0" marL="457200" marR="0" rtl="0" algn="l">
              <a:lnSpc>
                <a:spcPct val="120000"/>
              </a:lnSpc>
              <a:spcBef>
                <a:spcPts val="800"/>
              </a:spcBef>
              <a:spcAft>
                <a:spcPts val="0"/>
              </a:spcAft>
              <a:buClr>
                <a:schemeClr val="dk1"/>
              </a:buClr>
              <a:buSzPts val="1500"/>
              <a:buFont typeface="Arial"/>
              <a:buChar char="•"/>
              <a:defRPr b="0" i="0" sz="1500" u="none" cap="none" strike="noStrike">
                <a:solidFill>
                  <a:schemeClr val="dk1"/>
                </a:solidFill>
                <a:latin typeface="Twentieth Century"/>
                <a:ea typeface="Twentieth Century"/>
                <a:cs typeface="Twentieth Century"/>
                <a:sym typeface="Twentieth Century"/>
              </a:defRPr>
            </a:lvl1pPr>
            <a:lvl2pPr indent="-317500" lvl="1" marL="914400" marR="0" rtl="0" algn="l">
              <a:lnSpc>
                <a:spcPct val="120000"/>
              </a:lnSpc>
              <a:spcBef>
                <a:spcPts val="400"/>
              </a:spcBef>
              <a:spcAft>
                <a:spcPts val="0"/>
              </a:spcAft>
              <a:buClr>
                <a:schemeClr val="dk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2pPr>
            <a:lvl3pPr indent="-304800" lvl="2" marL="1371600" marR="0" rtl="0" algn="l">
              <a:lnSpc>
                <a:spcPct val="120000"/>
              </a:lnSpc>
              <a:spcBef>
                <a:spcPts val="400"/>
              </a:spcBef>
              <a:spcAft>
                <a:spcPts val="0"/>
              </a:spcAft>
              <a:buClr>
                <a:schemeClr val="dk1"/>
              </a:buClr>
              <a:buSzPts val="1200"/>
              <a:buFont typeface="Arial"/>
              <a:buChar char="•"/>
              <a:defRPr b="0" i="0" sz="1200" u="none" cap="none" strike="noStrike">
                <a:solidFill>
                  <a:schemeClr val="dk1"/>
                </a:solidFill>
                <a:latin typeface="Twentieth Century"/>
                <a:ea typeface="Twentieth Century"/>
                <a:cs typeface="Twentieth Century"/>
                <a:sym typeface="Twentieth Century"/>
              </a:defRPr>
            </a:lvl3pPr>
            <a:lvl4pPr indent="-298450" lvl="3" marL="1828800" marR="0" rtl="0" algn="l">
              <a:lnSpc>
                <a:spcPct val="120000"/>
              </a:lnSpc>
              <a:spcBef>
                <a:spcPts val="400"/>
              </a:spcBef>
              <a:spcAft>
                <a:spcPts val="0"/>
              </a:spcAft>
              <a:buClr>
                <a:schemeClr val="dk1"/>
              </a:buClr>
              <a:buSzPts val="1100"/>
              <a:buFont typeface="Arial"/>
              <a:buChar char="•"/>
              <a:defRPr b="0" i="0" sz="1100" u="none" cap="none" strike="noStrike">
                <a:solidFill>
                  <a:schemeClr val="dk1"/>
                </a:solidFill>
                <a:latin typeface="Twentieth Century"/>
                <a:ea typeface="Twentieth Century"/>
                <a:cs typeface="Twentieth Century"/>
                <a:sym typeface="Twentieth Century"/>
              </a:defRPr>
            </a:lvl4pPr>
            <a:lvl5pPr indent="-298450" lvl="4" marL="2286000" marR="0" rtl="0" algn="l">
              <a:lnSpc>
                <a:spcPct val="120000"/>
              </a:lnSpc>
              <a:spcBef>
                <a:spcPts val="400"/>
              </a:spcBef>
              <a:spcAft>
                <a:spcPts val="0"/>
              </a:spcAft>
              <a:buClr>
                <a:schemeClr val="dk1"/>
              </a:buClr>
              <a:buSzPts val="1100"/>
              <a:buFont typeface="Arial"/>
              <a:buChar char="•"/>
              <a:defRPr b="0" i="0" sz="1100" u="none" cap="none" strike="noStrike">
                <a:solidFill>
                  <a:schemeClr val="dk1"/>
                </a:solidFill>
                <a:latin typeface="Twentieth Century"/>
                <a:ea typeface="Twentieth Century"/>
                <a:cs typeface="Twentieth Century"/>
                <a:sym typeface="Twentieth Century"/>
              </a:defRPr>
            </a:lvl5pPr>
            <a:lvl6pPr indent="-298450" lvl="5" marL="2743200" marR="0" rtl="0" algn="l">
              <a:lnSpc>
                <a:spcPct val="120000"/>
              </a:lnSpc>
              <a:spcBef>
                <a:spcPts val="400"/>
              </a:spcBef>
              <a:spcAft>
                <a:spcPts val="0"/>
              </a:spcAft>
              <a:buClr>
                <a:schemeClr val="dk1"/>
              </a:buClr>
              <a:buSzPts val="1100"/>
              <a:buFont typeface="Arial"/>
              <a:buChar char="•"/>
              <a:defRPr b="0" i="0" sz="1100" u="none" cap="none" strike="noStrike">
                <a:solidFill>
                  <a:schemeClr val="dk1"/>
                </a:solidFill>
                <a:latin typeface="Twentieth Century"/>
                <a:ea typeface="Twentieth Century"/>
                <a:cs typeface="Twentieth Century"/>
                <a:sym typeface="Twentieth Century"/>
              </a:defRPr>
            </a:lvl6pPr>
            <a:lvl7pPr indent="-298450" lvl="6" marL="3200400" marR="0" rtl="0" algn="l">
              <a:lnSpc>
                <a:spcPct val="120000"/>
              </a:lnSpc>
              <a:spcBef>
                <a:spcPts val="400"/>
              </a:spcBef>
              <a:spcAft>
                <a:spcPts val="0"/>
              </a:spcAft>
              <a:buClr>
                <a:schemeClr val="dk1"/>
              </a:buClr>
              <a:buSzPts val="1100"/>
              <a:buFont typeface="Arial"/>
              <a:buChar char="•"/>
              <a:defRPr b="0" i="0" sz="1100" u="none" cap="none" strike="noStrike">
                <a:solidFill>
                  <a:schemeClr val="dk1"/>
                </a:solidFill>
                <a:latin typeface="Twentieth Century"/>
                <a:ea typeface="Twentieth Century"/>
                <a:cs typeface="Twentieth Century"/>
                <a:sym typeface="Twentieth Century"/>
              </a:defRPr>
            </a:lvl7pPr>
            <a:lvl8pPr indent="-298450" lvl="7" marL="3657600" marR="0" rtl="0" algn="l">
              <a:lnSpc>
                <a:spcPct val="120000"/>
              </a:lnSpc>
              <a:spcBef>
                <a:spcPts val="400"/>
              </a:spcBef>
              <a:spcAft>
                <a:spcPts val="0"/>
              </a:spcAft>
              <a:buClr>
                <a:schemeClr val="dk1"/>
              </a:buClr>
              <a:buSzPts val="1100"/>
              <a:buFont typeface="Arial"/>
              <a:buChar char="•"/>
              <a:defRPr b="0" i="0" sz="1100" u="none" cap="none" strike="noStrike">
                <a:solidFill>
                  <a:schemeClr val="dk1"/>
                </a:solidFill>
                <a:latin typeface="Twentieth Century"/>
                <a:ea typeface="Twentieth Century"/>
                <a:cs typeface="Twentieth Century"/>
                <a:sym typeface="Twentieth Century"/>
              </a:defRPr>
            </a:lvl8pPr>
            <a:lvl9pPr indent="-298450" lvl="8" marL="4114800" marR="0" rtl="0" algn="l">
              <a:lnSpc>
                <a:spcPct val="120000"/>
              </a:lnSpc>
              <a:spcBef>
                <a:spcPts val="400"/>
              </a:spcBef>
              <a:spcAft>
                <a:spcPts val="0"/>
              </a:spcAft>
              <a:buClr>
                <a:schemeClr val="dk1"/>
              </a:buClr>
              <a:buSzPts val="1100"/>
              <a:buFont typeface="Arial"/>
              <a:buChar char="•"/>
              <a:defRPr b="0" i="0" sz="1100" u="none" cap="none" strike="noStrike">
                <a:solidFill>
                  <a:schemeClr val="dk1"/>
                </a:solidFill>
                <a:latin typeface="Twentieth Century"/>
                <a:ea typeface="Twentieth Century"/>
                <a:cs typeface="Twentieth Century"/>
                <a:sym typeface="Twentieth Century"/>
              </a:defRPr>
            </a:lvl9pPr>
          </a:lstStyle>
          <a:p/>
        </p:txBody>
      </p:sp>
      <p:sp>
        <p:nvSpPr>
          <p:cNvPr id="9" name="Google Shape;9;p1"/>
          <p:cNvSpPr txBox="1"/>
          <p:nvPr>
            <p:ph idx="10" type="dt"/>
          </p:nvPr>
        </p:nvSpPr>
        <p:spPr>
          <a:xfrm>
            <a:off x="5759053" y="4412456"/>
            <a:ext cx="2057400" cy="273900"/>
          </a:xfrm>
          <a:prstGeom prst="rect">
            <a:avLst/>
          </a:prstGeom>
          <a:noFill/>
          <a:ln>
            <a:noFill/>
          </a:ln>
        </p:spPr>
        <p:txBody>
          <a:bodyPr anchorCtr="0" anchor="ctr" bIns="34275" lIns="68575" spcFirstLastPara="1" rIns="68575" wrap="square" tIns="34275">
            <a:noAutofit/>
          </a:bodyPr>
          <a:lstStyle>
            <a:lvl1pPr lvl="0" marR="0" rtl="0" algn="r">
              <a:spcBef>
                <a:spcPts val="0"/>
              </a:spcBef>
              <a:spcAft>
                <a:spcPts val="0"/>
              </a:spcAft>
              <a:buSzPts val="1100"/>
              <a:buNone/>
              <a:defRPr b="0" i="0" sz="800" u="none" cap="none" strike="noStrike">
                <a:solidFill>
                  <a:schemeClr val="dk1"/>
                </a:solidFill>
                <a:latin typeface="Twentieth Century"/>
                <a:ea typeface="Twentieth Century"/>
                <a:cs typeface="Twentieth Century"/>
                <a:sym typeface="Twentieth Century"/>
              </a:defRPr>
            </a:lvl1pPr>
            <a:lvl2pPr lvl="1" marR="0" rtl="0" algn="l">
              <a:spcBef>
                <a:spcPts val="0"/>
              </a:spcBef>
              <a:spcAft>
                <a:spcPts val="0"/>
              </a:spcAft>
              <a:buSzPts val="1100"/>
              <a:buNone/>
              <a:defRPr b="0" i="0" sz="1400" u="none" cap="none" strike="noStrike">
                <a:solidFill>
                  <a:schemeClr val="dk1"/>
                </a:solidFill>
                <a:latin typeface="Twentieth Century"/>
                <a:ea typeface="Twentieth Century"/>
                <a:cs typeface="Twentieth Century"/>
                <a:sym typeface="Twentieth Century"/>
              </a:defRPr>
            </a:lvl2pPr>
            <a:lvl3pPr lvl="2" marR="0" rtl="0" algn="l">
              <a:spcBef>
                <a:spcPts val="0"/>
              </a:spcBef>
              <a:spcAft>
                <a:spcPts val="0"/>
              </a:spcAft>
              <a:buSzPts val="1100"/>
              <a:buNone/>
              <a:defRPr b="0" i="0" sz="1400" u="none" cap="none" strike="noStrike">
                <a:solidFill>
                  <a:schemeClr val="dk1"/>
                </a:solidFill>
                <a:latin typeface="Twentieth Century"/>
                <a:ea typeface="Twentieth Century"/>
                <a:cs typeface="Twentieth Century"/>
                <a:sym typeface="Twentieth Century"/>
              </a:defRPr>
            </a:lvl3pPr>
            <a:lvl4pPr lvl="3" marR="0" rtl="0" algn="l">
              <a:spcBef>
                <a:spcPts val="0"/>
              </a:spcBef>
              <a:spcAft>
                <a:spcPts val="0"/>
              </a:spcAft>
              <a:buSzPts val="1100"/>
              <a:buNone/>
              <a:defRPr b="0" i="0" sz="1400" u="none" cap="none" strike="noStrike">
                <a:solidFill>
                  <a:schemeClr val="dk1"/>
                </a:solidFill>
                <a:latin typeface="Twentieth Century"/>
                <a:ea typeface="Twentieth Century"/>
                <a:cs typeface="Twentieth Century"/>
                <a:sym typeface="Twentieth Century"/>
              </a:defRPr>
            </a:lvl4pPr>
            <a:lvl5pPr lvl="4" marR="0" rtl="0" algn="l">
              <a:spcBef>
                <a:spcPts val="0"/>
              </a:spcBef>
              <a:spcAft>
                <a:spcPts val="0"/>
              </a:spcAft>
              <a:buSzPts val="1100"/>
              <a:buNone/>
              <a:defRPr b="0" i="0" sz="1400" u="none" cap="none" strike="noStrike">
                <a:solidFill>
                  <a:schemeClr val="dk1"/>
                </a:solidFill>
                <a:latin typeface="Twentieth Century"/>
                <a:ea typeface="Twentieth Century"/>
                <a:cs typeface="Twentieth Century"/>
                <a:sym typeface="Twentieth Century"/>
              </a:defRPr>
            </a:lvl5pPr>
            <a:lvl6pPr lvl="5" marR="0" rtl="0" algn="l">
              <a:spcBef>
                <a:spcPts val="0"/>
              </a:spcBef>
              <a:spcAft>
                <a:spcPts val="0"/>
              </a:spcAft>
              <a:buSzPts val="1100"/>
              <a:buNone/>
              <a:defRPr b="0" i="0" sz="1400" u="none" cap="none" strike="noStrike">
                <a:solidFill>
                  <a:schemeClr val="dk1"/>
                </a:solidFill>
                <a:latin typeface="Twentieth Century"/>
                <a:ea typeface="Twentieth Century"/>
                <a:cs typeface="Twentieth Century"/>
                <a:sym typeface="Twentieth Century"/>
              </a:defRPr>
            </a:lvl6pPr>
            <a:lvl7pPr lvl="6" marR="0" rtl="0" algn="l">
              <a:spcBef>
                <a:spcPts val="0"/>
              </a:spcBef>
              <a:spcAft>
                <a:spcPts val="0"/>
              </a:spcAft>
              <a:buSzPts val="1100"/>
              <a:buNone/>
              <a:defRPr b="0" i="0" sz="1400" u="none" cap="none" strike="noStrike">
                <a:solidFill>
                  <a:schemeClr val="dk1"/>
                </a:solidFill>
                <a:latin typeface="Twentieth Century"/>
                <a:ea typeface="Twentieth Century"/>
                <a:cs typeface="Twentieth Century"/>
                <a:sym typeface="Twentieth Century"/>
              </a:defRPr>
            </a:lvl7pPr>
            <a:lvl8pPr lvl="7" marR="0" rtl="0" algn="l">
              <a:spcBef>
                <a:spcPts val="0"/>
              </a:spcBef>
              <a:spcAft>
                <a:spcPts val="0"/>
              </a:spcAft>
              <a:buSzPts val="1100"/>
              <a:buNone/>
              <a:defRPr b="0" i="0" sz="1400" u="none" cap="none" strike="noStrike">
                <a:solidFill>
                  <a:schemeClr val="dk1"/>
                </a:solidFill>
                <a:latin typeface="Twentieth Century"/>
                <a:ea typeface="Twentieth Century"/>
                <a:cs typeface="Twentieth Century"/>
                <a:sym typeface="Twentieth Century"/>
              </a:defRPr>
            </a:lvl8pPr>
            <a:lvl9pPr lvl="8" marR="0" rtl="0" algn="l">
              <a:spcBef>
                <a:spcPts val="0"/>
              </a:spcBef>
              <a:spcAft>
                <a:spcPts val="0"/>
              </a:spcAft>
              <a:buSzPts val="1100"/>
              <a:buNone/>
              <a:defRPr b="0" i="0" sz="1400" u="none" cap="none" strike="noStrike">
                <a:solidFill>
                  <a:schemeClr val="dk1"/>
                </a:solidFill>
                <a:latin typeface="Twentieth Century"/>
                <a:ea typeface="Twentieth Century"/>
                <a:cs typeface="Twentieth Century"/>
                <a:sym typeface="Twentieth Century"/>
              </a:defRPr>
            </a:lvl9pPr>
          </a:lstStyle>
          <a:p/>
        </p:txBody>
      </p:sp>
      <p:sp>
        <p:nvSpPr>
          <p:cNvPr id="10" name="Google Shape;10;p1"/>
          <p:cNvSpPr txBox="1"/>
          <p:nvPr>
            <p:ph idx="11" type="ftr"/>
          </p:nvPr>
        </p:nvSpPr>
        <p:spPr>
          <a:xfrm>
            <a:off x="685331" y="4412456"/>
            <a:ext cx="5004600" cy="273900"/>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800" u="none" cap="none" strike="noStrike">
                <a:solidFill>
                  <a:schemeClr val="dk1"/>
                </a:solidFill>
                <a:latin typeface="Twentieth Century"/>
                <a:ea typeface="Twentieth Century"/>
                <a:cs typeface="Twentieth Century"/>
                <a:sym typeface="Twentieth Century"/>
              </a:defRPr>
            </a:lvl1pPr>
            <a:lvl2pPr lvl="1" marR="0" rtl="0" algn="l">
              <a:spcBef>
                <a:spcPts val="0"/>
              </a:spcBef>
              <a:spcAft>
                <a:spcPts val="0"/>
              </a:spcAft>
              <a:buSzPts val="1100"/>
              <a:buNone/>
              <a:defRPr b="0" i="0" sz="1400" u="none" cap="none" strike="noStrike">
                <a:solidFill>
                  <a:schemeClr val="dk1"/>
                </a:solidFill>
                <a:latin typeface="Twentieth Century"/>
                <a:ea typeface="Twentieth Century"/>
                <a:cs typeface="Twentieth Century"/>
                <a:sym typeface="Twentieth Century"/>
              </a:defRPr>
            </a:lvl2pPr>
            <a:lvl3pPr lvl="2" marR="0" rtl="0" algn="l">
              <a:spcBef>
                <a:spcPts val="0"/>
              </a:spcBef>
              <a:spcAft>
                <a:spcPts val="0"/>
              </a:spcAft>
              <a:buSzPts val="1100"/>
              <a:buNone/>
              <a:defRPr b="0" i="0" sz="1400" u="none" cap="none" strike="noStrike">
                <a:solidFill>
                  <a:schemeClr val="dk1"/>
                </a:solidFill>
                <a:latin typeface="Twentieth Century"/>
                <a:ea typeface="Twentieth Century"/>
                <a:cs typeface="Twentieth Century"/>
                <a:sym typeface="Twentieth Century"/>
              </a:defRPr>
            </a:lvl3pPr>
            <a:lvl4pPr lvl="3" marR="0" rtl="0" algn="l">
              <a:spcBef>
                <a:spcPts val="0"/>
              </a:spcBef>
              <a:spcAft>
                <a:spcPts val="0"/>
              </a:spcAft>
              <a:buSzPts val="1100"/>
              <a:buNone/>
              <a:defRPr b="0" i="0" sz="1400" u="none" cap="none" strike="noStrike">
                <a:solidFill>
                  <a:schemeClr val="dk1"/>
                </a:solidFill>
                <a:latin typeface="Twentieth Century"/>
                <a:ea typeface="Twentieth Century"/>
                <a:cs typeface="Twentieth Century"/>
                <a:sym typeface="Twentieth Century"/>
              </a:defRPr>
            </a:lvl4pPr>
            <a:lvl5pPr lvl="4" marR="0" rtl="0" algn="l">
              <a:spcBef>
                <a:spcPts val="0"/>
              </a:spcBef>
              <a:spcAft>
                <a:spcPts val="0"/>
              </a:spcAft>
              <a:buSzPts val="1100"/>
              <a:buNone/>
              <a:defRPr b="0" i="0" sz="1400" u="none" cap="none" strike="noStrike">
                <a:solidFill>
                  <a:schemeClr val="dk1"/>
                </a:solidFill>
                <a:latin typeface="Twentieth Century"/>
                <a:ea typeface="Twentieth Century"/>
                <a:cs typeface="Twentieth Century"/>
                <a:sym typeface="Twentieth Century"/>
              </a:defRPr>
            </a:lvl5pPr>
            <a:lvl6pPr lvl="5" marR="0" rtl="0" algn="l">
              <a:spcBef>
                <a:spcPts val="0"/>
              </a:spcBef>
              <a:spcAft>
                <a:spcPts val="0"/>
              </a:spcAft>
              <a:buSzPts val="1100"/>
              <a:buNone/>
              <a:defRPr b="0" i="0" sz="1400" u="none" cap="none" strike="noStrike">
                <a:solidFill>
                  <a:schemeClr val="dk1"/>
                </a:solidFill>
                <a:latin typeface="Twentieth Century"/>
                <a:ea typeface="Twentieth Century"/>
                <a:cs typeface="Twentieth Century"/>
                <a:sym typeface="Twentieth Century"/>
              </a:defRPr>
            </a:lvl6pPr>
            <a:lvl7pPr lvl="6" marR="0" rtl="0" algn="l">
              <a:spcBef>
                <a:spcPts val="0"/>
              </a:spcBef>
              <a:spcAft>
                <a:spcPts val="0"/>
              </a:spcAft>
              <a:buSzPts val="1100"/>
              <a:buNone/>
              <a:defRPr b="0" i="0" sz="1400" u="none" cap="none" strike="noStrike">
                <a:solidFill>
                  <a:schemeClr val="dk1"/>
                </a:solidFill>
                <a:latin typeface="Twentieth Century"/>
                <a:ea typeface="Twentieth Century"/>
                <a:cs typeface="Twentieth Century"/>
                <a:sym typeface="Twentieth Century"/>
              </a:defRPr>
            </a:lvl7pPr>
            <a:lvl8pPr lvl="7" marR="0" rtl="0" algn="l">
              <a:spcBef>
                <a:spcPts val="0"/>
              </a:spcBef>
              <a:spcAft>
                <a:spcPts val="0"/>
              </a:spcAft>
              <a:buSzPts val="1100"/>
              <a:buNone/>
              <a:defRPr b="0" i="0" sz="1400" u="none" cap="none" strike="noStrike">
                <a:solidFill>
                  <a:schemeClr val="dk1"/>
                </a:solidFill>
                <a:latin typeface="Twentieth Century"/>
                <a:ea typeface="Twentieth Century"/>
                <a:cs typeface="Twentieth Century"/>
                <a:sym typeface="Twentieth Century"/>
              </a:defRPr>
            </a:lvl8pPr>
            <a:lvl9pPr lvl="8" marR="0" rtl="0" algn="l">
              <a:spcBef>
                <a:spcPts val="0"/>
              </a:spcBef>
              <a:spcAft>
                <a:spcPts val="0"/>
              </a:spcAft>
              <a:buSzPts val="1100"/>
              <a:buNone/>
              <a:defRPr b="0" i="0" sz="1400" u="none" cap="none" strike="noStrike">
                <a:solidFill>
                  <a:schemeClr val="dk1"/>
                </a:solidFill>
                <a:latin typeface="Twentieth Century"/>
                <a:ea typeface="Twentieth Century"/>
                <a:cs typeface="Twentieth Century"/>
                <a:sym typeface="Twentieth Century"/>
              </a:defRPr>
            </a:lvl9pPr>
          </a:lstStyle>
          <a:p/>
        </p:txBody>
      </p:sp>
      <p:sp>
        <p:nvSpPr>
          <p:cNvPr id="11" name="Google Shape;11;p1"/>
          <p:cNvSpPr txBox="1"/>
          <p:nvPr>
            <p:ph idx="12" type="sldNum"/>
          </p:nvPr>
        </p:nvSpPr>
        <p:spPr>
          <a:xfrm>
            <a:off x="7885508" y="4412456"/>
            <a:ext cx="5733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800" u="none" cap="none" strike="noStrike">
                <a:solidFill>
                  <a:schemeClr val="dk1"/>
                </a:solidFill>
                <a:latin typeface="Twentieth Century"/>
                <a:ea typeface="Twentieth Century"/>
                <a:cs typeface="Twentieth Century"/>
                <a:sym typeface="Twentieth Century"/>
              </a:defRPr>
            </a:lvl1pPr>
            <a:lvl2pPr indent="0" lvl="1" marL="0" marR="0" rtl="0" algn="r">
              <a:spcBef>
                <a:spcPts val="0"/>
              </a:spcBef>
              <a:buNone/>
              <a:defRPr b="0" i="0" sz="800" u="none" cap="none" strike="noStrike">
                <a:solidFill>
                  <a:schemeClr val="dk1"/>
                </a:solidFill>
                <a:latin typeface="Twentieth Century"/>
                <a:ea typeface="Twentieth Century"/>
                <a:cs typeface="Twentieth Century"/>
                <a:sym typeface="Twentieth Century"/>
              </a:defRPr>
            </a:lvl2pPr>
            <a:lvl3pPr indent="0" lvl="2" marL="0" marR="0" rtl="0" algn="r">
              <a:spcBef>
                <a:spcPts val="0"/>
              </a:spcBef>
              <a:buNone/>
              <a:defRPr b="0" i="0" sz="800" u="none" cap="none" strike="noStrike">
                <a:solidFill>
                  <a:schemeClr val="dk1"/>
                </a:solidFill>
                <a:latin typeface="Twentieth Century"/>
                <a:ea typeface="Twentieth Century"/>
                <a:cs typeface="Twentieth Century"/>
                <a:sym typeface="Twentieth Century"/>
              </a:defRPr>
            </a:lvl3pPr>
            <a:lvl4pPr indent="0" lvl="3" marL="0" marR="0" rtl="0" algn="r">
              <a:spcBef>
                <a:spcPts val="0"/>
              </a:spcBef>
              <a:buNone/>
              <a:defRPr b="0" i="0" sz="800" u="none" cap="none" strike="noStrike">
                <a:solidFill>
                  <a:schemeClr val="dk1"/>
                </a:solidFill>
                <a:latin typeface="Twentieth Century"/>
                <a:ea typeface="Twentieth Century"/>
                <a:cs typeface="Twentieth Century"/>
                <a:sym typeface="Twentieth Century"/>
              </a:defRPr>
            </a:lvl4pPr>
            <a:lvl5pPr indent="0" lvl="4" marL="0" marR="0" rtl="0" algn="r">
              <a:spcBef>
                <a:spcPts val="0"/>
              </a:spcBef>
              <a:buNone/>
              <a:defRPr b="0" i="0" sz="800" u="none" cap="none" strike="noStrike">
                <a:solidFill>
                  <a:schemeClr val="dk1"/>
                </a:solidFill>
                <a:latin typeface="Twentieth Century"/>
                <a:ea typeface="Twentieth Century"/>
                <a:cs typeface="Twentieth Century"/>
                <a:sym typeface="Twentieth Century"/>
              </a:defRPr>
            </a:lvl5pPr>
            <a:lvl6pPr indent="0" lvl="5" marL="0" marR="0" rtl="0" algn="r">
              <a:spcBef>
                <a:spcPts val="0"/>
              </a:spcBef>
              <a:buNone/>
              <a:defRPr b="0" i="0" sz="800" u="none" cap="none" strike="noStrike">
                <a:solidFill>
                  <a:schemeClr val="dk1"/>
                </a:solidFill>
                <a:latin typeface="Twentieth Century"/>
                <a:ea typeface="Twentieth Century"/>
                <a:cs typeface="Twentieth Century"/>
                <a:sym typeface="Twentieth Century"/>
              </a:defRPr>
            </a:lvl6pPr>
            <a:lvl7pPr indent="0" lvl="6" marL="0" marR="0" rtl="0" algn="r">
              <a:spcBef>
                <a:spcPts val="0"/>
              </a:spcBef>
              <a:buNone/>
              <a:defRPr b="0" i="0" sz="800" u="none" cap="none" strike="noStrike">
                <a:solidFill>
                  <a:schemeClr val="dk1"/>
                </a:solidFill>
                <a:latin typeface="Twentieth Century"/>
                <a:ea typeface="Twentieth Century"/>
                <a:cs typeface="Twentieth Century"/>
                <a:sym typeface="Twentieth Century"/>
              </a:defRPr>
            </a:lvl7pPr>
            <a:lvl8pPr indent="0" lvl="7" marL="0" marR="0" rtl="0" algn="r">
              <a:spcBef>
                <a:spcPts val="0"/>
              </a:spcBef>
              <a:buNone/>
              <a:defRPr b="0" i="0" sz="800" u="none" cap="none" strike="noStrike">
                <a:solidFill>
                  <a:schemeClr val="dk1"/>
                </a:solidFill>
                <a:latin typeface="Twentieth Century"/>
                <a:ea typeface="Twentieth Century"/>
                <a:cs typeface="Twentieth Century"/>
                <a:sym typeface="Twentieth Century"/>
              </a:defRPr>
            </a:lvl8pPr>
            <a:lvl9pPr indent="0" lvl="8" marL="0" marR="0" rtl="0" algn="r">
              <a:spcBef>
                <a:spcPts val="0"/>
              </a:spcBef>
              <a:buNone/>
              <a:defRPr b="0" i="0" sz="800" u="none" cap="none" strike="noStrike">
                <a:solidFill>
                  <a:schemeClr val="dk1"/>
                </a:solidFill>
                <a:latin typeface="Twentieth Century"/>
                <a:ea typeface="Twentieth Century"/>
                <a:cs typeface="Twentieth Century"/>
                <a:sym typeface="Twentieth Century"/>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Lst>
  <p:transition spd="med">
    <p:push/>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7.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6.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9.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pic>
        <p:nvPicPr>
          <p:cNvPr id="155" name="Google Shape;155;p19"/>
          <p:cNvPicPr preferRelativeResize="0"/>
          <p:nvPr/>
        </p:nvPicPr>
        <p:blipFill>
          <a:blip r:embed="rId3">
            <a:alphaModFix/>
          </a:blip>
          <a:stretch>
            <a:fillRect/>
          </a:stretch>
        </p:blipFill>
        <p:spPr>
          <a:xfrm>
            <a:off x="6726675" y="0"/>
            <a:ext cx="2626500" cy="2368750"/>
          </a:xfrm>
          <a:prstGeom prst="rect">
            <a:avLst/>
          </a:prstGeom>
          <a:noFill/>
          <a:ln>
            <a:noFill/>
          </a:ln>
        </p:spPr>
      </p:pic>
      <p:sp>
        <p:nvSpPr>
          <p:cNvPr id="156" name="Google Shape;156;p19"/>
          <p:cNvSpPr txBox="1"/>
          <p:nvPr/>
        </p:nvSpPr>
        <p:spPr>
          <a:xfrm>
            <a:off x="277050" y="2193775"/>
            <a:ext cx="8589900" cy="181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4600">
                <a:solidFill>
                  <a:srgbClr val="980000"/>
                </a:solidFill>
              </a:rPr>
              <a:t>VIDEO TRANSCRIPT SUMMARIZATION USING NLP</a:t>
            </a:r>
            <a:endParaRPr b="1" sz="4600">
              <a:solidFill>
                <a:srgbClr val="980000"/>
              </a:solidFill>
            </a:endParaRPr>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8"/>
          <p:cNvSpPr txBox="1"/>
          <p:nvPr/>
        </p:nvSpPr>
        <p:spPr>
          <a:xfrm>
            <a:off x="1082075" y="88925"/>
            <a:ext cx="7707600" cy="6465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en" sz="3000">
                <a:solidFill>
                  <a:srgbClr val="980000"/>
                </a:solidFill>
                <a:latin typeface="Twentieth Century"/>
                <a:ea typeface="Twentieth Century"/>
                <a:cs typeface="Twentieth Century"/>
                <a:sym typeface="Twentieth Century"/>
              </a:rPr>
              <a:t>PROPOSED SYSTEM</a:t>
            </a:r>
            <a:endParaRPr b="1" sz="3000">
              <a:solidFill>
                <a:srgbClr val="980000"/>
              </a:solidFill>
              <a:latin typeface="Twentieth Century"/>
              <a:ea typeface="Twentieth Century"/>
              <a:cs typeface="Twentieth Century"/>
              <a:sym typeface="Twentieth Century"/>
            </a:endParaRPr>
          </a:p>
        </p:txBody>
      </p:sp>
      <p:sp>
        <p:nvSpPr>
          <p:cNvPr id="210" name="Google Shape;210;p28"/>
          <p:cNvSpPr txBox="1"/>
          <p:nvPr/>
        </p:nvSpPr>
        <p:spPr>
          <a:xfrm>
            <a:off x="224850" y="587250"/>
            <a:ext cx="8694300" cy="4186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 sz="2600">
                <a:solidFill>
                  <a:schemeClr val="dk1"/>
                </a:solidFill>
                <a:latin typeface="Twentieth Century"/>
                <a:ea typeface="Twentieth Century"/>
                <a:cs typeface="Twentieth Century"/>
                <a:sym typeface="Twentieth Century"/>
              </a:rPr>
              <a:t>Accurate Summaries:</a:t>
            </a:r>
            <a:endParaRPr b="1" sz="2600">
              <a:solidFill>
                <a:schemeClr val="dk1"/>
              </a:solidFill>
              <a:latin typeface="Twentieth Century"/>
              <a:ea typeface="Twentieth Century"/>
              <a:cs typeface="Twentieth Century"/>
              <a:sym typeface="Twentieth Century"/>
            </a:endParaRPr>
          </a:p>
          <a:p>
            <a:pPr indent="0" lvl="0" marL="0" rtl="0" algn="l">
              <a:spcBef>
                <a:spcPts val="0"/>
              </a:spcBef>
              <a:spcAft>
                <a:spcPts val="0"/>
              </a:spcAft>
              <a:buClr>
                <a:schemeClr val="dk1"/>
              </a:buClr>
              <a:buSzPts val="1100"/>
              <a:buFont typeface="Arial"/>
              <a:buNone/>
            </a:pPr>
            <a:r>
              <a:rPr lang="en" sz="2600">
                <a:solidFill>
                  <a:schemeClr val="dk1"/>
                </a:solidFill>
                <a:latin typeface="Twentieth Century"/>
                <a:ea typeface="Twentieth Century"/>
                <a:cs typeface="Twentieth Century"/>
                <a:sym typeface="Twentieth Century"/>
              </a:rPr>
              <a:t>  Utilizes advanced speech recognition and NLP techniques to generate concise and meaningful summaries, ensuring precise content extraction.</a:t>
            </a:r>
            <a:endParaRPr sz="2500">
              <a:solidFill>
                <a:schemeClr val="dk1"/>
              </a:solidFill>
              <a:latin typeface="Twentieth Century"/>
              <a:ea typeface="Twentieth Century"/>
              <a:cs typeface="Twentieth Century"/>
              <a:sym typeface="Twentieth Century"/>
            </a:endParaRPr>
          </a:p>
          <a:p>
            <a:pPr indent="0" lvl="0" marL="0" rtl="0" algn="l">
              <a:spcBef>
                <a:spcPts val="0"/>
              </a:spcBef>
              <a:spcAft>
                <a:spcPts val="0"/>
              </a:spcAft>
              <a:buClr>
                <a:schemeClr val="dk1"/>
              </a:buClr>
              <a:buSzPts val="1100"/>
              <a:buFont typeface="Arial"/>
              <a:buNone/>
            </a:pPr>
            <a:r>
              <a:rPr b="1" lang="en" sz="2600">
                <a:solidFill>
                  <a:schemeClr val="dk1"/>
                </a:solidFill>
                <a:latin typeface="Twentieth Century"/>
                <a:ea typeface="Twentieth Century"/>
                <a:cs typeface="Twentieth Century"/>
                <a:sym typeface="Twentieth Century"/>
              </a:rPr>
              <a:t>Local Videos Without CC:</a:t>
            </a:r>
            <a:endParaRPr b="1" sz="2600">
              <a:solidFill>
                <a:schemeClr val="dk1"/>
              </a:solidFill>
              <a:latin typeface="Twentieth Century"/>
              <a:ea typeface="Twentieth Century"/>
              <a:cs typeface="Twentieth Century"/>
              <a:sym typeface="Twentieth Century"/>
            </a:endParaRPr>
          </a:p>
          <a:p>
            <a:pPr indent="0" lvl="0" marL="0" rtl="0" algn="l">
              <a:spcBef>
                <a:spcPts val="0"/>
              </a:spcBef>
              <a:spcAft>
                <a:spcPts val="0"/>
              </a:spcAft>
              <a:buClr>
                <a:schemeClr val="dk1"/>
              </a:buClr>
              <a:buSzPts val="1100"/>
              <a:buFont typeface="Arial"/>
              <a:buNone/>
            </a:pPr>
            <a:r>
              <a:rPr lang="en" sz="2600">
                <a:solidFill>
                  <a:schemeClr val="dk1"/>
                </a:solidFill>
                <a:latin typeface="Twentieth Century"/>
                <a:ea typeface="Twentieth Century"/>
                <a:cs typeface="Twentieth Century"/>
                <a:sym typeface="Twentieth Century"/>
              </a:rPr>
              <a:t>   Processes local videos even without closed captions, providing greater flexibility and usability.</a:t>
            </a:r>
            <a:endParaRPr sz="2600">
              <a:solidFill>
                <a:schemeClr val="dk1"/>
              </a:solidFill>
              <a:latin typeface="Twentieth Century"/>
              <a:ea typeface="Twentieth Century"/>
              <a:cs typeface="Twentieth Century"/>
              <a:sym typeface="Twentieth Century"/>
            </a:endParaRPr>
          </a:p>
          <a:p>
            <a:pPr indent="0" lvl="0" marL="0" rtl="0" algn="l">
              <a:spcBef>
                <a:spcPts val="0"/>
              </a:spcBef>
              <a:spcAft>
                <a:spcPts val="0"/>
              </a:spcAft>
              <a:buClr>
                <a:schemeClr val="dk1"/>
              </a:buClr>
              <a:buSzPts val="1100"/>
              <a:buFont typeface="Arial"/>
              <a:buNone/>
            </a:pPr>
            <a:r>
              <a:rPr b="1" lang="en" sz="2600">
                <a:solidFill>
                  <a:schemeClr val="dk1"/>
                </a:solidFill>
                <a:latin typeface="Twentieth Century"/>
                <a:ea typeface="Twentieth Century"/>
                <a:cs typeface="Twentieth Century"/>
                <a:sym typeface="Twentieth Century"/>
              </a:rPr>
              <a:t>Customized Output:</a:t>
            </a:r>
            <a:endParaRPr b="1" sz="2600">
              <a:solidFill>
                <a:schemeClr val="dk1"/>
              </a:solidFill>
              <a:latin typeface="Twentieth Century"/>
              <a:ea typeface="Twentieth Century"/>
              <a:cs typeface="Twentieth Century"/>
              <a:sym typeface="Twentieth Century"/>
            </a:endParaRPr>
          </a:p>
          <a:p>
            <a:pPr indent="0" lvl="0" marL="0" rtl="0" algn="l">
              <a:spcBef>
                <a:spcPts val="0"/>
              </a:spcBef>
              <a:spcAft>
                <a:spcPts val="0"/>
              </a:spcAft>
              <a:buClr>
                <a:schemeClr val="dk1"/>
              </a:buClr>
              <a:buSzPts val="1100"/>
              <a:buFont typeface="Arial"/>
              <a:buNone/>
            </a:pPr>
            <a:r>
              <a:rPr lang="en" sz="2600">
                <a:solidFill>
                  <a:schemeClr val="dk1"/>
                </a:solidFill>
                <a:latin typeface="Twentieth Century"/>
                <a:ea typeface="Twentieth Century"/>
                <a:cs typeface="Twentieth Century"/>
                <a:sym typeface="Twentieth Century"/>
              </a:rPr>
              <a:t>   Allows users to customize the length and content of summaries to meet their specific needs and preferences.</a:t>
            </a:r>
            <a:endParaRPr sz="2600">
              <a:solidFill>
                <a:schemeClr val="dk1"/>
              </a:solidFill>
              <a:latin typeface="Twentieth Century"/>
              <a:ea typeface="Twentieth Century"/>
              <a:cs typeface="Twentieth Century"/>
              <a:sym typeface="Twentieth Century"/>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9"/>
          <p:cNvSpPr txBox="1"/>
          <p:nvPr/>
        </p:nvSpPr>
        <p:spPr>
          <a:xfrm>
            <a:off x="1348875" y="281625"/>
            <a:ext cx="7707600" cy="646500"/>
          </a:xfrm>
          <a:prstGeom prst="rect">
            <a:avLst/>
          </a:prstGeom>
          <a:solidFill>
            <a:schemeClr val="lt1"/>
          </a:solid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en" sz="3000">
                <a:solidFill>
                  <a:srgbClr val="980000"/>
                </a:solidFill>
                <a:latin typeface="Twentieth Century"/>
                <a:ea typeface="Twentieth Century"/>
                <a:cs typeface="Twentieth Century"/>
                <a:sym typeface="Twentieth Century"/>
              </a:rPr>
              <a:t>flowchart</a:t>
            </a:r>
            <a:endParaRPr b="1" sz="3000">
              <a:solidFill>
                <a:srgbClr val="980000"/>
              </a:solidFill>
              <a:latin typeface="Twentieth Century"/>
              <a:ea typeface="Twentieth Century"/>
              <a:cs typeface="Twentieth Century"/>
              <a:sym typeface="Twentieth Century"/>
            </a:endParaRPr>
          </a:p>
        </p:txBody>
      </p:sp>
      <p:sp>
        <p:nvSpPr>
          <p:cNvPr id="216" name="Google Shape;216;p29"/>
          <p:cNvSpPr txBox="1"/>
          <p:nvPr/>
        </p:nvSpPr>
        <p:spPr>
          <a:xfrm>
            <a:off x="607725" y="863250"/>
            <a:ext cx="65367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3000">
              <a:solidFill>
                <a:schemeClr val="dk1"/>
              </a:solidFill>
              <a:latin typeface="Twentieth Century"/>
              <a:ea typeface="Twentieth Century"/>
              <a:cs typeface="Twentieth Century"/>
              <a:sym typeface="Twentieth Century"/>
            </a:endParaRPr>
          </a:p>
        </p:txBody>
      </p:sp>
      <p:pic>
        <p:nvPicPr>
          <p:cNvPr id="217" name="Google Shape;217;p29"/>
          <p:cNvPicPr preferRelativeResize="0"/>
          <p:nvPr/>
        </p:nvPicPr>
        <p:blipFill>
          <a:blip r:embed="rId3">
            <a:alphaModFix/>
          </a:blip>
          <a:stretch>
            <a:fillRect/>
          </a:stretch>
        </p:blipFill>
        <p:spPr>
          <a:xfrm>
            <a:off x="685875" y="996200"/>
            <a:ext cx="7644526" cy="3732250"/>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0"/>
          <p:cNvSpPr txBox="1"/>
          <p:nvPr/>
        </p:nvSpPr>
        <p:spPr>
          <a:xfrm>
            <a:off x="1348875" y="281625"/>
            <a:ext cx="7707600" cy="6465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en" sz="3000">
                <a:solidFill>
                  <a:srgbClr val="980000"/>
                </a:solidFill>
                <a:latin typeface="Twentieth Century"/>
                <a:ea typeface="Twentieth Century"/>
                <a:cs typeface="Twentieth Century"/>
                <a:sym typeface="Twentieth Century"/>
              </a:rPr>
              <a:t>ALGORITHM:</a:t>
            </a:r>
            <a:endParaRPr b="1" sz="3000">
              <a:solidFill>
                <a:srgbClr val="980000"/>
              </a:solidFill>
              <a:latin typeface="Twentieth Century"/>
              <a:ea typeface="Twentieth Century"/>
              <a:cs typeface="Twentieth Century"/>
              <a:sym typeface="Twentieth Century"/>
            </a:endParaRPr>
          </a:p>
        </p:txBody>
      </p:sp>
      <p:sp>
        <p:nvSpPr>
          <p:cNvPr id="223" name="Google Shape;223;p30"/>
          <p:cNvSpPr txBox="1"/>
          <p:nvPr/>
        </p:nvSpPr>
        <p:spPr>
          <a:xfrm>
            <a:off x="681850" y="1041125"/>
            <a:ext cx="8034000" cy="338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600">
                <a:solidFill>
                  <a:schemeClr val="dk1"/>
                </a:solidFill>
                <a:latin typeface="Twentieth Century"/>
                <a:ea typeface="Twentieth Century"/>
                <a:cs typeface="Twentieth Century"/>
                <a:sym typeface="Twentieth Century"/>
              </a:rPr>
              <a:t>1.Import modules</a:t>
            </a:r>
            <a:endParaRPr sz="2600">
              <a:solidFill>
                <a:schemeClr val="dk1"/>
              </a:solidFill>
              <a:latin typeface="Twentieth Century"/>
              <a:ea typeface="Twentieth Century"/>
              <a:cs typeface="Twentieth Century"/>
              <a:sym typeface="Twentieth Century"/>
            </a:endParaRPr>
          </a:p>
          <a:p>
            <a:pPr indent="0" lvl="0" marL="0" rtl="0" algn="l">
              <a:spcBef>
                <a:spcPts val="0"/>
              </a:spcBef>
              <a:spcAft>
                <a:spcPts val="0"/>
              </a:spcAft>
              <a:buNone/>
            </a:pPr>
            <a:r>
              <a:rPr lang="en" sz="2600">
                <a:solidFill>
                  <a:schemeClr val="dk1"/>
                </a:solidFill>
                <a:latin typeface="Twentieth Century"/>
                <a:ea typeface="Twentieth Century"/>
                <a:cs typeface="Twentieth Century"/>
                <a:sym typeface="Twentieth Century"/>
              </a:rPr>
              <a:t>2.Configure API Keys</a:t>
            </a:r>
            <a:endParaRPr sz="2600">
              <a:solidFill>
                <a:schemeClr val="dk1"/>
              </a:solidFill>
              <a:latin typeface="Twentieth Century"/>
              <a:ea typeface="Twentieth Century"/>
              <a:cs typeface="Twentieth Century"/>
              <a:sym typeface="Twentieth Century"/>
            </a:endParaRPr>
          </a:p>
          <a:p>
            <a:pPr indent="0" lvl="0" marL="0" rtl="0" algn="l">
              <a:spcBef>
                <a:spcPts val="0"/>
              </a:spcBef>
              <a:spcAft>
                <a:spcPts val="0"/>
              </a:spcAft>
              <a:buNone/>
            </a:pPr>
            <a:r>
              <a:rPr lang="en" sz="2600">
                <a:solidFill>
                  <a:schemeClr val="dk1"/>
                </a:solidFill>
                <a:latin typeface="Twentieth Century"/>
                <a:ea typeface="Twentieth Century"/>
                <a:cs typeface="Twentieth Century"/>
                <a:sym typeface="Twentieth Century"/>
              </a:rPr>
              <a:t>3.select input type Local video/Youtube URL with subtitles.</a:t>
            </a:r>
            <a:endParaRPr sz="2600">
              <a:solidFill>
                <a:schemeClr val="dk1"/>
              </a:solidFill>
              <a:latin typeface="Twentieth Century"/>
              <a:ea typeface="Twentieth Century"/>
              <a:cs typeface="Twentieth Century"/>
              <a:sym typeface="Twentieth Century"/>
            </a:endParaRPr>
          </a:p>
          <a:p>
            <a:pPr indent="0" lvl="0" marL="0" rtl="0" algn="l">
              <a:spcBef>
                <a:spcPts val="0"/>
              </a:spcBef>
              <a:spcAft>
                <a:spcPts val="0"/>
              </a:spcAft>
              <a:buNone/>
            </a:pPr>
            <a:r>
              <a:rPr lang="en" sz="2600">
                <a:solidFill>
                  <a:schemeClr val="dk1"/>
                </a:solidFill>
                <a:latin typeface="Twentieth Century"/>
                <a:ea typeface="Twentieth Century"/>
                <a:cs typeface="Twentieth Century"/>
                <a:sym typeface="Twentieth Century"/>
              </a:rPr>
              <a:t>4.Generate Transcript</a:t>
            </a:r>
            <a:endParaRPr sz="2600">
              <a:solidFill>
                <a:schemeClr val="dk1"/>
              </a:solidFill>
              <a:latin typeface="Twentieth Century"/>
              <a:ea typeface="Twentieth Century"/>
              <a:cs typeface="Twentieth Century"/>
              <a:sym typeface="Twentieth Century"/>
            </a:endParaRPr>
          </a:p>
          <a:p>
            <a:pPr indent="0" lvl="0" marL="0" rtl="0" algn="l">
              <a:spcBef>
                <a:spcPts val="0"/>
              </a:spcBef>
              <a:spcAft>
                <a:spcPts val="0"/>
              </a:spcAft>
              <a:buNone/>
            </a:pPr>
            <a:r>
              <a:rPr lang="en" sz="2600">
                <a:solidFill>
                  <a:schemeClr val="dk1"/>
                </a:solidFill>
                <a:latin typeface="Twentieth Century"/>
                <a:ea typeface="Twentieth Century"/>
                <a:cs typeface="Twentieth Century"/>
                <a:sym typeface="Twentieth Century"/>
              </a:rPr>
              <a:t>5.Adjust summary length</a:t>
            </a:r>
            <a:endParaRPr sz="2600">
              <a:solidFill>
                <a:schemeClr val="dk1"/>
              </a:solidFill>
              <a:latin typeface="Twentieth Century"/>
              <a:ea typeface="Twentieth Century"/>
              <a:cs typeface="Twentieth Century"/>
              <a:sym typeface="Twentieth Century"/>
            </a:endParaRPr>
          </a:p>
          <a:p>
            <a:pPr indent="0" lvl="0" marL="0" rtl="0" algn="l">
              <a:spcBef>
                <a:spcPts val="0"/>
              </a:spcBef>
              <a:spcAft>
                <a:spcPts val="0"/>
              </a:spcAft>
              <a:buNone/>
            </a:pPr>
            <a:r>
              <a:rPr lang="en" sz="2600">
                <a:solidFill>
                  <a:schemeClr val="dk1"/>
                </a:solidFill>
                <a:latin typeface="Twentieth Century"/>
                <a:ea typeface="Twentieth Century"/>
                <a:cs typeface="Twentieth Century"/>
                <a:sym typeface="Twentieth Century"/>
              </a:rPr>
              <a:t>6.Translate summary to target language if needed</a:t>
            </a:r>
            <a:endParaRPr sz="2600">
              <a:solidFill>
                <a:schemeClr val="dk1"/>
              </a:solidFill>
              <a:latin typeface="Twentieth Century"/>
              <a:ea typeface="Twentieth Century"/>
              <a:cs typeface="Twentieth Century"/>
              <a:sym typeface="Twentieth Century"/>
            </a:endParaRPr>
          </a:p>
          <a:p>
            <a:pPr indent="0" lvl="0" marL="0" rtl="0" algn="l">
              <a:spcBef>
                <a:spcPts val="0"/>
              </a:spcBef>
              <a:spcAft>
                <a:spcPts val="0"/>
              </a:spcAft>
              <a:buNone/>
            </a:pPr>
            <a:r>
              <a:rPr lang="en" sz="2600">
                <a:solidFill>
                  <a:schemeClr val="dk1"/>
                </a:solidFill>
                <a:latin typeface="Twentieth Century"/>
                <a:ea typeface="Twentieth Century"/>
                <a:cs typeface="Twentieth Century"/>
                <a:sym typeface="Twentieth Century"/>
              </a:rPr>
              <a:t>7.Display summary</a:t>
            </a:r>
            <a:endParaRPr sz="2600">
              <a:solidFill>
                <a:schemeClr val="dk1"/>
              </a:solidFill>
              <a:latin typeface="Twentieth Century"/>
              <a:ea typeface="Twentieth Century"/>
              <a:cs typeface="Twentieth Century"/>
              <a:sym typeface="Twentieth Century"/>
            </a:endParaRPr>
          </a:p>
          <a:p>
            <a:pPr indent="0" lvl="0" marL="0" rtl="0" algn="l">
              <a:spcBef>
                <a:spcPts val="0"/>
              </a:spcBef>
              <a:spcAft>
                <a:spcPts val="0"/>
              </a:spcAft>
              <a:buNone/>
            </a:pPr>
            <a:r>
              <a:t/>
            </a:r>
            <a:endParaRPr sz="2600">
              <a:solidFill>
                <a:schemeClr val="dk1"/>
              </a:solidFill>
              <a:latin typeface="Twentieth Century"/>
              <a:ea typeface="Twentieth Century"/>
              <a:cs typeface="Twentieth Century"/>
              <a:sym typeface="Twentieth Century"/>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1"/>
          <p:cNvSpPr txBox="1"/>
          <p:nvPr/>
        </p:nvSpPr>
        <p:spPr>
          <a:xfrm>
            <a:off x="1348875" y="281625"/>
            <a:ext cx="7707600" cy="6465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en" sz="3000">
                <a:solidFill>
                  <a:srgbClr val="980000"/>
                </a:solidFill>
                <a:latin typeface="Twentieth Century"/>
                <a:ea typeface="Twentieth Century"/>
                <a:cs typeface="Twentieth Century"/>
                <a:sym typeface="Twentieth Century"/>
              </a:rPr>
              <a:t>EXPERIMENTAL SETUP</a:t>
            </a:r>
            <a:endParaRPr b="1" sz="3000">
              <a:solidFill>
                <a:srgbClr val="980000"/>
              </a:solidFill>
              <a:latin typeface="Twentieth Century"/>
              <a:ea typeface="Twentieth Century"/>
              <a:cs typeface="Twentieth Century"/>
              <a:sym typeface="Twentieth Century"/>
            </a:endParaRPr>
          </a:p>
        </p:txBody>
      </p:sp>
      <p:sp>
        <p:nvSpPr>
          <p:cNvPr id="229" name="Google Shape;229;p31"/>
          <p:cNvSpPr txBox="1"/>
          <p:nvPr/>
        </p:nvSpPr>
        <p:spPr>
          <a:xfrm>
            <a:off x="607725" y="863250"/>
            <a:ext cx="6536700" cy="3047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000">
                <a:solidFill>
                  <a:schemeClr val="dk1"/>
                </a:solidFill>
                <a:latin typeface="Twentieth Century"/>
                <a:ea typeface="Twentieth Century"/>
                <a:cs typeface="Twentieth Century"/>
                <a:sym typeface="Twentieth Century"/>
              </a:rPr>
              <a:t>Technologies used:</a:t>
            </a:r>
            <a:endParaRPr b="1" sz="3000">
              <a:solidFill>
                <a:schemeClr val="dk1"/>
              </a:solidFill>
              <a:latin typeface="Twentieth Century"/>
              <a:ea typeface="Twentieth Century"/>
              <a:cs typeface="Twentieth Century"/>
              <a:sym typeface="Twentieth Century"/>
            </a:endParaRPr>
          </a:p>
          <a:p>
            <a:pPr indent="0" lvl="0" marL="0" rtl="0" algn="l">
              <a:spcBef>
                <a:spcPts val="0"/>
              </a:spcBef>
              <a:spcAft>
                <a:spcPts val="0"/>
              </a:spcAft>
              <a:buNone/>
            </a:pPr>
            <a:r>
              <a:rPr lang="en" sz="2600">
                <a:solidFill>
                  <a:schemeClr val="dk1"/>
                </a:solidFill>
                <a:latin typeface="Twentieth Century"/>
                <a:ea typeface="Twentieth Century"/>
                <a:cs typeface="Twentieth Century"/>
                <a:sym typeface="Twentieth Century"/>
              </a:rPr>
              <a:t>1.streamlit</a:t>
            </a:r>
            <a:endParaRPr sz="2600">
              <a:solidFill>
                <a:schemeClr val="dk1"/>
              </a:solidFill>
              <a:latin typeface="Twentieth Century"/>
              <a:ea typeface="Twentieth Century"/>
              <a:cs typeface="Twentieth Century"/>
              <a:sym typeface="Twentieth Century"/>
            </a:endParaRPr>
          </a:p>
          <a:p>
            <a:pPr indent="0" lvl="0" marL="0" rtl="0" algn="l">
              <a:spcBef>
                <a:spcPts val="0"/>
              </a:spcBef>
              <a:spcAft>
                <a:spcPts val="0"/>
              </a:spcAft>
              <a:buNone/>
            </a:pPr>
            <a:r>
              <a:rPr lang="en" sz="2600">
                <a:solidFill>
                  <a:schemeClr val="dk1"/>
                </a:solidFill>
                <a:latin typeface="Twentieth Century"/>
                <a:ea typeface="Twentieth Century"/>
                <a:cs typeface="Twentieth Century"/>
                <a:sym typeface="Twentieth Century"/>
              </a:rPr>
              <a:t>2.Google speech recognition</a:t>
            </a:r>
            <a:endParaRPr sz="2600">
              <a:solidFill>
                <a:schemeClr val="dk1"/>
              </a:solidFill>
              <a:latin typeface="Twentieth Century"/>
              <a:ea typeface="Twentieth Century"/>
              <a:cs typeface="Twentieth Century"/>
              <a:sym typeface="Twentieth Century"/>
            </a:endParaRPr>
          </a:p>
          <a:p>
            <a:pPr indent="0" lvl="0" marL="0" rtl="0" algn="l">
              <a:spcBef>
                <a:spcPts val="0"/>
              </a:spcBef>
              <a:spcAft>
                <a:spcPts val="0"/>
              </a:spcAft>
              <a:buNone/>
            </a:pPr>
            <a:r>
              <a:rPr lang="en" sz="2600">
                <a:solidFill>
                  <a:schemeClr val="dk1"/>
                </a:solidFill>
                <a:latin typeface="Twentieth Century"/>
                <a:ea typeface="Twentieth Century"/>
                <a:cs typeface="Twentieth Century"/>
                <a:sym typeface="Twentieth Century"/>
              </a:rPr>
              <a:t>3.Moviepy</a:t>
            </a:r>
            <a:endParaRPr sz="2600">
              <a:solidFill>
                <a:schemeClr val="dk1"/>
              </a:solidFill>
              <a:latin typeface="Twentieth Century"/>
              <a:ea typeface="Twentieth Century"/>
              <a:cs typeface="Twentieth Century"/>
              <a:sym typeface="Twentieth Century"/>
            </a:endParaRPr>
          </a:p>
          <a:p>
            <a:pPr indent="0" lvl="0" marL="0" rtl="0" algn="l">
              <a:spcBef>
                <a:spcPts val="0"/>
              </a:spcBef>
              <a:spcAft>
                <a:spcPts val="0"/>
              </a:spcAft>
              <a:buNone/>
            </a:pPr>
            <a:r>
              <a:rPr lang="en" sz="2600">
                <a:solidFill>
                  <a:schemeClr val="dk1"/>
                </a:solidFill>
                <a:latin typeface="Twentieth Century"/>
                <a:ea typeface="Twentieth Century"/>
                <a:cs typeface="Twentieth Century"/>
                <a:sym typeface="Twentieth Century"/>
              </a:rPr>
              <a:t>4.YouTube Transcript Api</a:t>
            </a:r>
            <a:endParaRPr sz="2600">
              <a:solidFill>
                <a:schemeClr val="dk1"/>
              </a:solidFill>
              <a:latin typeface="Twentieth Century"/>
              <a:ea typeface="Twentieth Century"/>
              <a:cs typeface="Twentieth Century"/>
              <a:sym typeface="Twentieth Century"/>
            </a:endParaRPr>
          </a:p>
          <a:p>
            <a:pPr indent="0" lvl="0" marL="0" rtl="0" algn="l">
              <a:spcBef>
                <a:spcPts val="0"/>
              </a:spcBef>
              <a:spcAft>
                <a:spcPts val="0"/>
              </a:spcAft>
              <a:buNone/>
            </a:pPr>
            <a:r>
              <a:rPr lang="en" sz="2600">
                <a:solidFill>
                  <a:schemeClr val="dk1"/>
                </a:solidFill>
                <a:latin typeface="Twentieth Century"/>
                <a:ea typeface="Twentieth Century"/>
                <a:cs typeface="Twentieth Century"/>
                <a:sym typeface="Twentieth Century"/>
              </a:rPr>
              <a:t>5.googletrans</a:t>
            </a:r>
            <a:endParaRPr sz="2600">
              <a:solidFill>
                <a:schemeClr val="dk1"/>
              </a:solidFill>
              <a:latin typeface="Twentieth Century"/>
              <a:ea typeface="Twentieth Century"/>
              <a:cs typeface="Twentieth Century"/>
              <a:sym typeface="Twentieth Century"/>
            </a:endParaRPr>
          </a:p>
          <a:p>
            <a:pPr indent="0" lvl="0" marL="0" rtl="0" algn="l">
              <a:spcBef>
                <a:spcPts val="0"/>
              </a:spcBef>
              <a:spcAft>
                <a:spcPts val="0"/>
              </a:spcAft>
              <a:buNone/>
            </a:pPr>
            <a:r>
              <a:rPr lang="en" sz="2600">
                <a:solidFill>
                  <a:schemeClr val="dk1"/>
                </a:solidFill>
                <a:latin typeface="Twentieth Century"/>
                <a:ea typeface="Twentieth Century"/>
                <a:cs typeface="Twentieth Century"/>
                <a:sym typeface="Twentieth Century"/>
              </a:rPr>
              <a:t>6.Bart</a:t>
            </a:r>
            <a:endParaRPr sz="2600">
              <a:solidFill>
                <a:schemeClr val="dk1"/>
              </a:solidFill>
              <a:latin typeface="Twentieth Century"/>
              <a:ea typeface="Twentieth Century"/>
              <a:cs typeface="Twentieth Century"/>
              <a:sym typeface="Twentieth Century"/>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2"/>
          <p:cNvSpPr txBox="1"/>
          <p:nvPr/>
        </p:nvSpPr>
        <p:spPr>
          <a:xfrm>
            <a:off x="741250" y="659175"/>
            <a:ext cx="7396500" cy="6156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en" sz="2800">
                <a:solidFill>
                  <a:srgbClr val="980000"/>
                </a:solidFill>
                <a:latin typeface="Twentieth Century"/>
                <a:ea typeface="Twentieth Century"/>
                <a:cs typeface="Twentieth Century"/>
                <a:sym typeface="Twentieth Century"/>
              </a:rPr>
              <a:t>DATASETS:</a:t>
            </a:r>
            <a:endParaRPr b="1" sz="2800">
              <a:solidFill>
                <a:srgbClr val="980000"/>
              </a:solidFill>
              <a:latin typeface="Twentieth Century"/>
              <a:ea typeface="Twentieth Century"/>
              <a:cs typeface="Twentieth Century"/>
              <a:sym typeface="Twentieth Century"/>
            </a:endParaRPr>
          </a:p>
        </p:txBody>
      </p:sp>
      <p:sp>
        <p:nvSpPr>
          <p:cNvPr id="235" name="Google Shape;235;p32"/>
          <p:cNvSpPr txBox="1"/>
          <p:nvPr/>
        </p:nvSpPr>
        <p:spPr>
          <a:xfrm>
            <a:off x="741250" y="1274775"/>
            <a:ext cx="8434200" cy="985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600">
                <a:solidFill>
                  <a:schemeClr val="dk1"/>
                </a:solidFill>
                <a:latin typeface="Twentieth Century"/>
                <a:ea typeface="Twentieth Century"/>
                <a:cs typeface="Twentieth Century"/>
                <a:sym typeface="Twentieth Century"/>
              </a:rPr>
              <a:t>1.Any local video</a:t>
            </a:r>
            <a:endParaRPr sz="2600">
              <a:solidFill>
                <a:schemeClr val="dk1"/>
              </a:solidFill>
              <a:latin typeface="Twentieth Century"/>
              <a:ea typeface="Twentieth Century"/>
              <a:cs typeface="Twentieth Century"/>
              <a:sym typeface="Twentieth Century"/>
            </a:endParaRPr>
          </a:p>
          <a:p>
            <a:pPr indent="0" lvl="0" marL="0" rtl="0" algn="l">
              <a:spcBef>
                <a:spcPts val="0"/>
              </a:spcBef>
              <a:spcAft>
                <a:spcPts val="0"/>
              </a:spcAft>
              <a:buNone/>
            </a:pPr>
            <a:r>
              <a:rPr lang="en" sz="2600">
                <a:solidFill>
                  <a:schemeClr val="dk1"/>
                </a:solidFill>
                <a:latin typeface="Twentieth Century"/>
                <a:ea typeface="Twentieth Century"/>
                <a:cs typeface="Twentieth Century"/>
                <a:sym typeface="Twentieth Century"/>
              </a:rPr>
              <a:t>2.Youtube videos with publicly available transcripts.</a:t>
            </a:r>
            <a:endParaRPr sz="2600">
              <a:solidFill>
                <a:schemeClr val="dk1"/>
              </a:solidFill>
              <a:latin typeface="Twentieth Century"/>
              <a:ea typeface="Twentieth Century"/>
              <a:cs typeface="Twentieth Century"/>
              <a:sym typeface="Twentieth Century"/>
            </a:endParaRPr>
          </a:p>
        </p:txBody>
      </p:sp>
      <p:sp>
        <p:nvSpPr>
          <p:cNvPr id="236" name="Google Shape;236;p32"/>
          <p:cNvSpPr txBox="1"/>
          <p:nvPr/>
        </p:nvSpPr>
        <p:spPr>
          <a:xfrm>
            <a:off x="741250" y="2534213"/>
            <a:ext cx="5554500" cy="6156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en" sz="2800">
                <a:solidFill>
                  <a:srgbClr val="980000"/>
                </a:solidFill>
                <a:latin typeface="Twentieth Century"/>
                <a:ea typeface="Twentieth Century"/>
                <a:cs typeface="Twentieth Century"/>
                <a:sym typeface="Twentieth Century"/>
              </a:rPr>
              <a:t>SYSTEM HARDWARE</a:t>
            </a:r>
            <a:endParaRPr b="1" sz="2800">
              <a:solidFill>
                <a:srgbClr val="980000"/>
              </a:solidFill>
              <a:latin typeface="Twentieth Century"/>
              <a:ea typeface="Twentieth Century"/>
              <a:cs typeface="Twentieth Century"/>
              <a:sym typeface="Twentieth Century"/>
            </a:endParaRPr>
          </a:p>
        </p:txBody>
      </p:sp>
      <p:sp>
        <p:nvSpPr>
          <p:cNvPr id="237" name="Google Shape;237;p32"/>
          <p:cNvSpPr txBox="1"/>
          <p:nvPr/>
        </p:nvSpPr>
        <p:spPr>
          <a:xfrm>
            <a:off x="1082050" y="3424050"/>
            <a:ext cx="80934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500">
              <a:solidFill>
                <a:schemeClr val="dk1"/>
              </a:solidFill>
              <a:latin typeface="Twentieth Century"/>
              <a:ea typeface="Twentieth Century"/>
              <a:cs typeface="Twentieth Century"/>
              <a:sym typeface="Twentieth Century"/>
            </a:endParaRPr>
          </a:p>
        </p:txBody>
      </p:sp>
      <p:sp>
        <p:nvSpPr>
          <p:cNvPr id="238" name="Google Shape;238;p32"/>
          <p:cNvSpPr txBox="1"/>
          <p:nvPr/>
        </p:nvSpPr>
        <p:spPr>
          <a:xfrm>
            <a:off x="559950" y="3254550"/>
            <a:ext cx="78858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600">
                <a:solidFill>
                  <a:schemeClr val="dk1"/>
                </a:solidFill>
                <a:latin typeface="Twentieth Century"/>
                <a:ea typeface="Twentieth Century"/>
                <a:cs typeface="Twentieth Century"/>
                <a:sym typeface="Twentieth Century"/>
              </a:rPr>
              <a:t>Standard development environment with internet access</a:t>
            </a:r>
            <a:endParaRPr sz="2600">
              <a:solidFill>
                <a:schemeClr val="dk1"/>
              </a:solidFill>
              <a:latin typeface="Twentieth Century"/>
              <a:ea typeface="Twentieth Century"/>
              <a:cs typeface="Twentieth Century"/>
              <a:sym typeface="Twentieth Century"/>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3"/>
          <p:cNvSpPr txBox="1"/>
          <p:nvPr/>
        </p:nvSpPr>
        <p:spPr>
          <a:xfrm>
            <a:off x="1348875" y="281625"/>
            <a:ext cx="7707600" cy="6465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en" sz="3000">
                <a:solidFill>
                  <a:srgbClr val="980000"/>
                </a:solidFill>
                <a:latin typeface="Twentieth Century"/>
                <a:ea typeface="Twentieth Century"/>
                <a:cs typeface="Twentieth Century"/>
                <a:sym typeface="Twentieth Century"/>
              </a:rPr>
              <a:t>RESULTS:</a:t>
            </a:r>
            <a:endParaRPr b="1" sz="3000">
              <a:solidFill>
                <a:srgbClr val="980000"/>
              </a:solidFill>
              <a:latin typeface="Twentieth Century"/>
              <a:ea typeface="Twentieth Century"/>
              <a:cs typeface="Twentieth Century"/>
              <a:sym typeface="Twentieth Century"/>
            </a:endParaRPr>
          </a:p>
        </p:txBody>
      </p:sp>
      <p:sp>
        <p:nvSpPr>
          <p:cNvPr id="244" name="Google Shape;244;p33"/>
          <p:cNvSpPr txBox="1"/>
          <p:nvPr/>
        </p:nvSpPr>
        <p:spPr>
          <a:xfrm>
            <a:off x="607725" y="863250"/>
            <a:ext cx="65367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3000">
              <a:solidFill>
                <a:schemeClr val="dk1"/>
              </a:solidFill>
              <a:latin typeface="Twentieth Century"/>
              <a:ea typeface="Twentieth Century"/>
              <a:cs typeface="Twentieth Century"/>
              <a:sym typeface="Twentieth Century"/>
            </a:endParaRPr>
          </a:p>
        </p:txBody>
      </p:sp>
      <p:pic>
        <p:nvPicPr>
          <p:cNvPr id="245" name="Google Shape;245;p33"/>
          <p:cNvPicPr preferRelativeResize="0"/>
          <p:nvPr/>
        </p:nvPicPr>
        <p:blipFill>
          <a:blip r:embed="rId3">
            <a:alphaModFix/>
          </a:blip>
          <a:stretch>
            <a:fillRect/>
          </a:stretch>
        </p:blipFill>
        <p:spPr>
          <a:xfrm>
            <a:off x="1901500" y="928125"/>
            <a:ext cx="4798400" cy="374297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4"/>
          <p:cNvSpPr txBox="1"/>
          <p:nvPr/>
        </p:nvSpPr>
        <p:spPr>
          <a:xfrm>
            <a:off x="1348875" y="281625"/>
            <a:ext cx="7707600" cy="6465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t/>
            </a:r>
            <a:endParaRPr b="1" sz="3000">
              <a:solidFill>
                <a:srgbClr val="980000"/>
              </a:solidFill>
              <a:latin typeface="Twentieth Century"/>
              <a:ea typeface="Twentieth Century"/>
              <a:cs typeface="Twentieth Century"/>
              <a:sym typeface="Twentieth Century"/>
            </a:endParaRPr>
          </a:p>
        </p:txBody>
      </p:sp>
      <p:sp>
        <p:nvSpPr>
          <p:cNvPr id="251" name="Google Shape;251;p34"/>
          <p:cNvSpPr txBox="1"/>
          <p:nvPr/>
        </p:nvSpPr>
        <p:spPr>
          <a:xfrm>
            <a:off x="607725" y="863250"/>
            <a:ext cx="65367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3000">
              <a:solidFill>
                <a:schemeClr val="dk1"/>
              </a:solidFill>
              <a:latin typeface="Twentieth Century"/>
              <a:ea typeface="Twentieth Century"/>
              <a:cs typeface="Twentieth Century"/>
              <a:sym typeface="Twentieth Century"/>
            </a:endParaRPr>
          </a:p>
        </p:txBody>
      </p:sp>
      <p:pic>
        <p:nvPicPr>
          <p:cNvPr id="252" name="Google Shape;252;p34"/>
          <p:cNvPicPr preferRelativeResize="0"/>
          <p:nvPr/>
        </p:nvPicPr>
        <p:blipFill>
          <a:blip r:embed="rId3">
            <a:alphaModFix/>
          </a:blip>
          <a:stretch>
            <a:fillRect/>
          </a:stretch>
        </p:blipFill>
        <p:spPr>
          <a:xfrm>
            <a:off x="1575350" y="683937"/>
            <a:ext cx="5152149" cy="37756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35"/>
          <p:cNvSpPr txBox="1"/>
          <p:nvPr/>
        </p:nvSpPr>
        <p:spPr>
          <a:xfrm>
            <a:off x="1348875" y="281625"/>
            <a:ext cx="7707600" cy="6465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t/>
            </a:r>
            <a:endParaRPr b="1" sz="3000">
              <a:solidFill>
                <a:srgbClr val="980000"/>
              </a:solidFill>
              <a:latin typeface="Twentieth Century"/>
              <a:ea typeface="Twentieth Century"/>
              <a:cs typeface="Twentieth Century"/>
              <a:sym typeface="Twentieth Century"/>
            </a:endParaRPr>
          </a:p>
        </p:txBody>
      </p:sp>
      <p:sp>
        <p:nvSpPr>
          <p:cNvPr id="258" name="Google Shape;258;p35"/>
          <p:cNvSpPr txBox="1"/>
          <p:nvPr/>
        </p:nvSpPr>
        <p:spPr>
          <a:xfrm>
            <a:off x="607725" y="863250"/>
            <a:ext cx="65367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3000">
              <a:solidFill>
                <a:schemeClr val="dk1"/>
              </a:solidFill>
              <a:latin typeface="Twentieth Century"/>
              <a:ea typeface="Twentieth Century"/>
              <a:cs typeface="Twentieth Century"/>
              <a:sym typeface="Twentieth Century"/>
            </a:endParaRPr>
          </a:p>
        </p:txBody>
      </p:sp>
      <p:pic>
        <p:nvPicPr>
          <p:cNvPr id="259" name="Google Shape;259;p35"/>
          <p:cNvPicPr preferRelativeResize="0"/>
          <p:nvPr/>
        </p:nvPicPr>
        <p:blipFill>
          <a:blip r:embed="rId3">
            <a:alphaModFix/>
          </a:blip>
          <a:stretch>
            <a:fillRect/>
          </a:stretch>
        </p:blipFill>
        <p:spPr>
          <a:xfrm>
            <a:off x="1738450" y="743150"/>
            <a:ext cx="5257901" cy="352997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36"/>
          <p:cNvSpPr txBox="1"/>
          <p:nvPr/>
        </p:nvSpPr>
        <p:spPr>
          <a:xfrm>
            <a:off x="896250" y="385375"/>
            <a:ext cx="7707600" cy="6465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en" sz="3000">
                <a:solidFill>
                  <a:srgbClr val="980000"/>
                </a:solidFill>
                <a:latin typeface="Twentieth Century"/>
                <a:ea typeface="Twentieth Century"/>
                <a:cs typeface="Twentieth Century"/>
                <a:sym typeface="Twentieth Century"/>
              </a:rPr>
              <a:t>CONCLUSION</a:t>
            </a:r>
            <a:endParaRPr b="1" sz="3000">
              <a:solidFill>
                <a:srgbClr val="980000"/>
              </a:solidFill>
              <a:latin typeface="Twentieth Century"/>
              <a:ea typeface="Twentieth Century"/>
              <a:cs typeface="Twentieth Century"/>
              <a:sym typeface="Twentieth Century"/>
            </a:endParaRPr>
          </a:p>
        </p:txBody>
      </p:sp>
      <p:sp>
        <p:nvSpPr>
          <p:cNvPr id="265" name="Google Shape;265;p36"/>
          <p:cNvSpPr txBox="1"/>
          <p:nvPr/>
        </p:nvSpPr>
        <p:spPr>
          <a:xfrm>
            <a:off x="540150" y="1248650"/>
            <a:ext cx="8063700" cy="258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500">
                <a:solidFill>
                  <a:schemeClr val="dk1"/>
                </a:solidFill>
                <a:latin typeface="Twentieth Century"/>
                <a:ea typeface="Twentieth Century"/>
                <a:cs typeface="Twentieth Century"/>
                <a:sym typeface="Twentieth Century"/>
              </a:rPr>
              <a:t>T</a:t>
            </a:r>
            <a:r>
              <a:rPr lang="en" sz="2600">
                <a:solidFill>
                  <a:schemeClr val="dk1"/>
                </a:solidFill>
                <a:latin typeface="Twentieth Century"/>
                <a:ea typeface="Twentieth Century"/>
                <a:cs typeface="Twentieth Century"/>
                <a:sym typeface="Twentieth Century"/>
              </a:rPr>
              <a:t>he Streamlit app successfully summarizes Local videos and Youtube Videos with subtitles and provides translations in multiple </a:t>
            </a:r>
            <a:r>
              <a:rPr lang="en" sz="2600">
                <a:solidFill>
                  <a:schemeClr val="dk1"/>
                </a:solidFill>
                <a:latin typeface="Twentieth Century"/>
                <a:ea typeface="Twentieth Century"/>
                <a:cs typeface="Twentieth Century"/>
                <a:sym typeface="Twentieth Century"/>
              </a:rPr>
              <a:t>languages</a:t>
            </a:r>
            <a:r>
              <a:rPr lang="en" sz="2600">
                <a:solidFill>
                  <a:schemeClr val="dk1"/>
                </a:solidFill>
                <a:latin typeface="Twentieth Century"/>
                <a:ea typeface="Twentieth Century"/>
                <a:cs typeface="Twentieth Century"/>
                <a:sym typeface="Twentieth Century"/>
              </a:rPr>
              <a:t>.</a:t>
            </a:r>
            <a:endParaRPr sz="2600">
              <a:solidFill>
                <a:schemeClr val="dk1"/>
              </a:solidFill>
              <a:latin typeface="Twentieth Century"/>
              <a:ea typeface="Twentieth Century"/>
              <a:cs typeface="Twentieth Century"/>
              <a:sym typeface="Twentieth Century"/>
            </a:endParaRPr>
          </a:p>
          <a:p>
            <a:pPr indent="0" lvl="0" marL="0" rtl="0" algn="l">
              <a:spcBef>
                <a:spcPts val="0"/>
              </a:spcBef>
              <a:spcAft>
                <a:spcPts val="0"/>
              </a:spcAft>
              <a:buNone/>
            </a:pPr>
            <a:r>
              <a:t/>
            </a:r>
            <a:endParaRPr sz="2600">
              <a:solidFill>
                <a:schemeClr val="dk1"/>
              </a:solidFill>
              <a:latin typeface="Twentieth Century"/>
              <a:ea typeface="Twentieth Century"/>
              <a:cs typeface="Twentieth Century"/>
              <a:sym typeface="Twentieth Century"/>
            </a:endParaRPr>
          </a:p>
          <a:p>
            <a:pPr indent="0" lvl="0" marL="0" rtl="0" algn="l">
              <a:spcBef>
                <a:spcPts val="0"/>
              </a:spcBef>
              <a:spcAft>
                <a:spcPts val="0"/>
              </a:spcAft>
              <a:buNone/>
            </a:pPr>
            <a:r>
              <a:rPr lang="en" sz="2600">
                <a:solidFill>
                  <a:schemeClr val="dk1"/>
                </a:solidFill>
                <a:latin typeface="Twentieth Century"/>
                <a:ea typeface="Twentieth Century"/>
                <a:cs typeface="Twentieth Century"/>
                <a:sym typeface="Twentieth Century"/>
              </a:rPr>
              <a:t>It addresses the identified research gaps by integrating summarization and translation in a user-friendly platform</a:t>
            </a:r>
            <a:endParaRPr sz="2600">
              <a:solidFill>
                <a:schemeClr val="dk1"/>
              </a:solidFill>
              <a:latin typeface="Twentieth Century"/>
              <a:ea typeface="Twentieth Century"/>
              <a:cs typeface="Twentieth Century"/>
              <a:sym typeface="Twentieth Century"/>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37"/>
          <p:cNvSpPr txBox="1"/>
          <p:nvPr/>
        </p:nvSpPr>
        <p:spPr>
          <a:xfrm>
            <a:off x="1348875" y="281625"/>
            <a:ext cx="7707600" cy="6465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en" sz="3000">
                <a:solidFill>
                  <a:srgbClr val="980000"/>
                </a:solidFill>
                <a:latin typeface="Twentieth Century"/>
                <a:ea typeface="Twentieth Century"/>
                <a:cs typeface="Twentieth Century"/>
                <a:sym typeface="Twentieth Century"/>
              </a:rPr>
              <a:t>FUTURE SCOPE/DIRECTIONS</a:t>
            </a:r>
            <a:endParaRPr b="1" sz="3000">
              <a:solidFill>
                <a:srgbClr val="980000"/>
              </a:solidFill>
              <a:latin typeface="Twentieth Century"/>
              <a:ea typeface="Twentieth Century"/>
              <a:cs typeface="Twentieth Century"/>
              <a:sym typeface="Twentieth Century"/>
            </a:endParaRPr>
          </a:p>
        </p:txBody>
      </p:sp>
      <p:sp>
        <p:nvSpPr>
          <p:cNvPr id="271" name="Google Shape;271;p37"/>
          <p:cNvSpPr txBox="1"/>
          <p:nvPr/>
        </p:nvSpPr>
        <p:spPr>
          <a:xfrm>
            <a:off x="518775" y="1047900"/>
            <a:ext cx="8389800" cy="3047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2600">
                <a:solidFill>
                  <a:schemeClr val="dk1"/>
                </a:solidFill>
                <a:latin typeface="Twentieth Century"/>
                <a:ea typeface="Twentieth Century"/>
                <a:cs typeface="Twentieth Century"/>
                <a:sym typeface="Twentieth Century"/>
              </a:rPr>
              <a:t>1)Expand the language support to include more languages.</a:t>
            </a:r>
            <a:endParaRPr sz="2600">
              <a:solidFill>
                <a:schemeClr val="dk1"/>
              </a:solidFill>
              <a:latin typeface="Twentieth Century"/>
              <a:ea typeface="Twentieth Century"/>
              <a:cs typeface="Twentieth Century"/>
              <a:sym typeface="Twentieth Century"/>
            </a:endParaRPr>
          </a:p>
          <a:p>
            <a:pPr indent="0" lvl="0" marL="0" rtl="0" algn="l">
              <a:spcBef>
                <a:spcPts val="0"/>
              </a:spcBef>
              <a:spcAft>
                <a:spcPts val="0"/>
              </a:spcAft>
              <a:buClr>
                <a:schemeClr val="dk1"/>
              </a:buClr>
              <a:buSzPts val="1100"/>
              <a:buFont typeface="Arial"/>
              <a:buNone/>
            </a:pPr>
            <a:r>
              <a:t/>
            </a:r>
            <a:endParaRPr sz="2600">
              <a:solidFill>
                <a:schemeClr val="dk1"/>
              </a:solidFill>
              <a:latin typeface="Twentieth Century"/>
              <a:ea typeface="Twentieth Century"/>
              <a:cs typeface="Twentieth Century"/>
              <a:sym typeface="Twentieth Century"/>
            </a:endParaRPr>
          </a:p>
          <a:p>
            <a:pPr indent="0" lvl="0" marL="0" rtl="0" algn="l">
              <a:spcBef>
                <a:spcPts val="0"/>
              </a:spcBef>
              <a:spcAft>
                <a:spcPts val="0"/>
              </a:spcAft>
              <a:buClr>
                <a:schemeClr val="dk1"/>
              </a:buClr>
              <a:buSzPts val="1100"/>
              <a:buFont typeface="Arial"/>
              <a:buNone/>
            </a:pPr>
            <a:r>
              <a:rPr lang="en" sz="2600">
                <a:solidFill>
                  <a:schemeClr val="dk1"/>
                </a:solidFill>
                <a:latin typeface="Twentieth Century"/>
                <a:ea typeface="Twentieth Century"/>
                <a:cs typeface="Twentieth Century"/>
                <a:sym typeface="Twentieth Century"/>
              </a:rPr>
              <a:t>2)Add features for summarizing videos from other platforms.</a:t>
            </a:r>
            <a:endParaRPr sz="2600">
              <a:solidFill>
                <a:schemeClr val="dk1"/>
              </a:solidFill>
              <a:latin typeface="Twentieth Century"/>
              <a:ea typeface="Twentieth Century"/>
              <a:cs typeface="Twentieth Century"/>
              <a:sym typeface="Twentieth Century"/>
            </a:endParaRPr>
          </a:p>
          <a:p>
            <a:pPr indent="0" lvl="0" marL="0" rtl="0" algn="l">
              <a:spcBef>
                <a:spcPts val="0"/>
              </a:spcBef>
              <a:spcAft>
                <a:spcPts val="0"/>
              </a:spcAft>
              <a:buClr>
                <a:schemeClr val="dk1"/>
              </a:buClr>
              <a:buSzPts val="1100"/>
              <a:buFont typeface="Arial"/>
              <a:buNone/>
            </a:pPr>
            <a:r>
              <a:t/>
            </a:r>
            <a:endParaRPr sz="2600">
              <a:solidFill>
                <a:schemeClr val="dk1"/>
              </a:solidFill>
              <a:latin typeface="Twentieth Century"/>
              <a:ea typeface="Twentieth Century"/>
              <a:cs typeface="Twentieth Century"/>
              <a:sym typeface="Twentieth Century"/>
            </a:endParaRPr>
          </a:p>
          <a:p>
            <a:pPr indent="0" lvl="0" marL="0" rtl="0" algn="l">
              <a:spcBef>
                <a:spcPts val="0"/>
              </a:spcBef>
              <a:spcAft>
                <a:spcPts val="0"/>
              </a:spcAft>
              <a:buClr>
                <a:schemeClr val="dk1"/>
              </a:buClr>
              <a:buSzPts val="1100"/>
              <a:buFont typeface="Arial"/>
              <a:buNone/>
            </a:pPr>
            <a:r>
              <a:rPr lang="en" sz="2600">
                <a:solidFill>
                  <a:schemeClr val="dk1"/>
                </a:solidFill>
                <a:latin typeface="Twentieth Century"/>
                <a:ea typeface="Twentieth Century"/>
                <a:cs typeface="Twentieth Century"/>
                <a:sym typeface="Twentieth Century"/>
              </a:rPr>
              <a:t>3)Integrate more advanced NLP models for better summarization quality.</a:t>
            </a:r>
            <a:endParaRPr sz="2600">
              <a:solidFill>
                <a:schemeClr val="dk1"/>
              </a:solidFill>
              <a:latin typeface="Twentieth Century"/>
              <a:ea typeface="Twentieth Century"/>
              <a:cs typeface="Twentieth Century"/>
              <a:sym typeface="Twentieth Century"/>
            </a:endParaRPr>
          </a:p>
          <a:p>
            <a:pPr indent="0" lvl="0" marL="0" rtl="0" algn="l">
              <a:spcBef>
                <a:spcPts val="0"/>
              </a:spcBef>
              <a:spcAft>
                <a:spcPts val="0"/>
              </a:spcAft>
              <a:buNone/>
            </a:pPr>
            <a:r>
              <a:t/>
            </a:r>
            <a:endParaRPr sz="3000">
              <a:solidFill>
                <a:schemeClr val="dk1"/>
              </a:solidFill>
              <a:latin typeface="Twentieth Century"/>
              <a:ea typeface="Twentieth Century"/>
              <a:cs typeface="Twentieth Century"/>
              <a:sym typeface="Twentieth Century"/>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0"/>
          <p:cNvSpPr txBox="1"/>
          <p:nvPr/>
        </p:nvSpPr>
        <p:spPr>
          <a:xfrm>
            <a:off x="1348875" y="281625"/>
            <a:ext cx="7707600" cy="6465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t/>
            </a:r>
            <a:endParaRPr b="1" sz="3000">
              <a:solidFill>
                <a:srgbClr val="980000"/>
              </a:solidFill>
              <a:latin typeface="Twentieth Century"/>
              <a:ea typeface="Twentieth Century"/>
              <a:cs typeface="Twentieth Century"/>
              <a:sym typeface="Twentieth Century"/>
            </a:endParaRPr>
          </a:p>
        </p:txBody>
      </p:sp>
      <p:sp>
        <p:nvSpPr>
          <p:cNvPr id="162" name="Google Shape;162;p20"/>
          <p:cNvSpPr txBox="1"/>
          <p:nvPr/>
        </p:nvSpPr>
        <p:spPr>
          <a:xfrm>
            <a:off x="1303650" y="928125"/>
            <a:ext cx="6536700" cy="2955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000">
                <a:solidFill>
                  <a:srgbClr val="980000"/>
                </a:solidFill>
                <a:latin typeface="Twentieth Century"/>
                <a:ea typeface="Twentieth Century"/>
                <a:cs typeface="Twentieth Century"/>
                <a:sym typeface="Twentieth Century"/>
              </a:rPr>
              <a:t>Under the esteemed guidance of </a:t>
            </a:r>
            <a:endParaRPr b="1" sz="3000">
              <a:solidFill>
                <a:srgbClr val="980000"/>
              </a:solidFill>
              <a:latin typeface="Twentieth Century"/>
              <a:ea typeface="Twentieth Century"/>
              <a:cs typeface="Twentieth Century"/>
              <a:sym typeface="Twentieth Century"/>
            </a:endParaRPr>
          </a:p>
          <a:p>
            <a:pPr indent="0" lvl="0" marL="0" rtl="0" algn="l">
              <a:spcBef>
                <a:spcPts val="0"/>
              </a:spcBef>
              <a:spcAft>
                <a:spcPts val="0"/>
              </a:spcAft>
              <a:buNone/>
            </a:pPr>
            <a:r>
              <a:rPr lang="en" sz="3000">
                <a:solidFill>
                  <a:schemeClr val="dk1"/>
                </a:solidFill>
                <a:latin typeface="Twentieth Century"/>
                <a:ea typeface="Twentieth Century"/>
                <a:cs typeface="Twentieth Century"/>
                <a:sym typeface="Twentieth Century"/>
              </a:rPr>
              <a:t>Mr.G. Siva Rama Sastry MTech(phD)</a:t>
            </a:r>
            <a:endParaRPr sz="3000">
              <a:solidFill>
                <a:schemeClr val="dk1"/>
              </a:solidFill>
              <a:latin typeface="Twentieth Century"/>
              <a:ea typeface="Twentieth Century"/>
              <a:cs typeface="Twentieth Century"/>
              <a:sym typeface="Twentieth Century"/>
            </a:endParaRPr>
          </a:p>
          <a:p>
            <a:pPr indent="0" lvl="0" marL="0" rtl="0" algn="l">
              <a:spcBef>
                <a:spcPts val="0"/>
              </a:spcBef>
              <a:spcAft>
                <a:spcPts val="0"/>
              </a:spcAft>
              <a:buNone/>
            </a:pPr>
            <a:r>
              <a:rPr lang="en" sz="3000">
                <a:solidFill>
                  <a:schemeClr val="dk1"/>
                </a:solidFill>
                <a:latin typeface="Twentieth Century"/>
                <a:ea typeface="Twentieth Century"/>
                <a:cs typeface="Twentieth Century"/>
                <a:sym typeface="Twentieth Century"/>
              </a:rPr>
              <a:t>       Project Guide,</a:t>
            </a:r>
            <a:endParaRPr sz="3000">
              <a:solidFill>
                <a:schemeClr val="dk1"/>
              </a:solidFill>
              <a:latin typeface="Twentieth Century"/>
              <a:ea typeface="Twentieth Century"/>
              <a:cs typeface="Twentieth Century"/>
              <a:sym typeface="Twentieth Century"/>
            </a:endParaRPr>
          </a:p>
          <a:p>
            <a:pPr indent="0" lvl="0" marL="0" rtl="0" algn="l">
              <a:spcBef>
                <a:spcPts val="0"/>
              </a:spcBef>
              <a:spcAft>
                <a:spcPts val="0"/>
              </a:spcAft>
              <a:buNone/>
            </a:pPr>
            <a:r>
              <a:rPr lang="en" sz="3000">
                <a:solidFill>
                  <a:schemeClr val="dk1"/>
                </a:solidFill>
                <a:latin typeface="Twentieth Century"/>
                <a:ea typeface="Twentieth Century"/>
                <a:cs typeface="Twentieth Century"/>
                <a:sym typeface="Twentieth Century"/>
              </a:rPr>
              <a:t>       Asst.Professor,</a:t>
            </a:r>
            <a:endParaRPr sz="3000">
              <a:solidFill>
                <a:schemeClr val="dk1"/>
              </a:solidFill>
              <a:latin typeface="Twentieth Century"/>
              <a:ea typeface="Twentieth Century"/>
              <a:cs typeface="Twentieth Century"/>
              <a:sym typeface="Twentieth Century"/>
            </a:endParaRPr>
          </a:p>
          <a:p>
            <a:pPr indent="0" lvl="0" marL="0" rtl="0" algn="l">
              <a:spcBef>
                <a:spcPts val="0"/>
              </a:spcBef>
              <a:spcAft>
                <a:spcPts val="0"/>
              </a:spcAft>
              <a:buNone/>
            </a:pPr>
            <a:r>
              <a:rPr lang="en" sz="3000">
                <a:solidFill>
                  <a:schemeClr val="dk1"/>
                </a:solidFill>
                <a:latin typeface="Twentieth Century"/>
                <a:ea typeface="Twentieth Century"/>
                <a:cs typeface="Twentieth Century"/>
                <a:sym typeface="Twentieth Century"/>
              </a:rPr>
              <a:t>Computer Science and Engineering </a:t>
            </a:r>
            <a:endParaRPr sz="3000">
              <a:solidFill>
                <a:schemeClr val="dk1"/>
              </a:solidFill>
              <a:latin typeface="Twentieth Century"/>
              <a:ea typeface="Twentieth Century"/>
              <a:cs typeface="Twentieth Century"/>
              <a:sym typeface="Twentieth Century"/>
            </a:endParaRPr>
          </a:p>
          <a:p>
            <a:pPr indent="0" lvl="0" marL="0" rtl="0" algn="l">
              <a:spcBef>
                <a:spcPts val="0"/>
              </a:spcBef>
              <a:spcAft>
                <a:spcPts val="0"/>
              </a:spcAft>
              <a:buNone/>
            </a:pPr>
            <a:r>
              <a:rPr lang="en" sz="3000">
                <a:solidFill>
                  <a:schemeClr val="dk1"/>
                </a:solidFill>
                <a:latin typeface="Twentieth Century"/>
                <a:ea typeface="Twentieth Century"/>
                <a:cs typeface="Twentieth Century"/>
                <a:sym typeface="Twentieth Century"/>
              </a:rPr>
              <a:t>         RGUKT SKLM</a:t>
            </a:r>
            <a:endParaRPr sz="3000">
              <a:solidFill>
                <a:schemeClr val="dk1"/>
              </a:solidFill>
              <a:latin typeface="Twentieth Century"/>
              <a:ea typeface="Twentieth Century"/>
              <a:cs typeface="Twentieth Century"/>
              <a:sym typeface="Twentieth Century"/>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38"/>
          <p:cNvSpPr txBox="1"/>
          <p:nvPr/>
        </p:nvSpPr>
        <p:spPr>
          <a:xfrm>
            <a:off x="1348875" y="281625"/>
            <a:ext cx="7707600" cy="6465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en" sz="3000">
                <a:solidFill>
                  <a:srgbClr val="980000"/>
                </a:solidFill>
                <a:latin typeface="Twentieth Century"/>
                <a:ea typeface="Twentieth Century"/>
                <a:cs typeface="Twentieth Century"/>
                <a:sym typeface="Twentieth Century"/>
              </a:rPr>
              <a:t>FUTURE SCOPE</a:t>
            </a:r>
            <a:endParaRPr b="1" sz="3000">
              <a:solidFill>
                <a:srgbClr val="980000"/>
              </a:solidFill>
              <a:latin typeface="Twentieth Century"/>
              <a:ea typeface="Twentieth Century"/>
              <a:cs typeface="Twentieth Century"/>
              <a:sym typeface="Twentieth Century"/>
            </a:endParaRPr>
          </a:p>
        </p:txBody>
      </p:sp>
      <p:sp>
        <p:nvSpPr>
          <p:cNvPr id="277" name="Google Shape;277;p38"/>
          <p:cNvSpPr txBox="1"/>
          <p:nvPr/>
        </p:nvSpPr>
        <p:spPr>
          <a:xfrm>
            <a:off x="636600" y="1278750"/>
            <a:ext cx="7870800" cy="258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2600">
                <a:solidFill>
                  <a:schemeClr val="dk1"/>
                </a:solidFill>
                <a:latin typeface="Twentieth Century"/>
                <a:ea typeface="Twentieth Century"/>
                <a:cs typeface="Twentieth Century"/>
                <a:sym typeface="Twentieth Century"/>
              </a:rPr>
              <a:t>4)Enhance Support for Non-English Videos.</a:t>
            </a:r>
            <a:endParaRPr sz="2600">
              <a:solidFill>
                <a:schemeClr val="dk1"/>
              </a:solidFill>
              <a:latin typeface="Twentieth Century"/>
              <a:ea typeface="Twentieth Century"/>
              <a:cs typeface="Twentieth Century"/>
              <a:sym typeface="Twentieth Century"/>
            </a:endParaRPr>
          </a:p>
          <a:p>
            <a:pPr indent="0" lvl="0" marL="0" rtl="0" algn="l">
              <a:spcBef>
                <a:spcPts val="0"/>
              </a:spcBef>
              <a:spcAft>
                <a:spcPts val="0"/>
              </a:spcAft>
              <a:buClr>
                <a:schemeClr val="dk1"/>
              </a:buClr>
              <a:buSzPts val="1100"/>
              <a:buFont typeface="Arial"/>
              <a:buNone/>
            </a:pPr>
            <a:r>
              <a:t/>
            </a:r>
            <a:endParaRPr sz="2600">
              <a:solidFill>
                <a:schemeClr val="dk1"/>
              </a:solidFill>
              <a:latin typeface="Twentieth Century"/>
              <a:ea typeface="Twentieth Century"/>
              <a:cs typeface="Twentieth Century"/>
              <a:sym typeface="Twentieth Century"/>
            </a:endParaRPr>
          </a:p>
          <a:p>
            <a:pPr indent="0" lvl="0" marL="0" rtl="0" algn="l">
              <a:spcBef>
                <a:spcPts val="0"/>
              </a:spcBef>
              <a:spcAft>
                <a:spcPts val="0"/>
              </a:spcAft>
              <a:buClr>
                <a:schemeClr val="dk1"/>
              </a:buClr>
              <a:buSzPts val="1100"/>
              <a:buFont typeface="Arial"/>
              <a:buNone/>
            </a:pPr>
            <a:r>
              <a:rPr lang="en" sz="2600">
                <a:solidFill>
                  <a:schemeClr val="dk1"/>
                </a:solidFill>
                <a:latin typeface="Twentieth Century"/>
                <a:ea typeface="Twentieth Century"/>
                <a:cs typeface="Twentieth Century"/>
                <a:sym typeface="Twentieth Century"/>
              </a:rPr>
              <a:t>5)Summarize Videos Without Transcripts for any language.</a:t>
            </a:r>
            <a:endParaRPr sz="2600">
              <a:solidFill>
                <a:schemeClr val="dk1"/>
              </a:solidFill>
              <a:latin typeface="Twentieth Century"/>
              <a:ea typeface="Twentieth Century"/>
              <a:cs typeface="Twentieth Century"/>
              <a:sym typeface="Twentieth Century"/>
            </a:endParaRPr>
          </a:p>
          <a:p>
            <a:pPr indent="0" lvl="0" marL="0" rtl="0" algn="l">
              <a:spcBef>
                <a:spcPts val="0"/>
              </a:spcBef>
              <a:spcAft>
                <a:spcPts val="0"/>
              </a:spcAft>
              <a:buClr>
                <a:schemeClr val="dk1"/>
              </a:buClr>
              <a:buSzPts val="1100"/>
              <a:buFont typeface="Arial"/>
              <a:buNone/>
            </a:pPr>
            <a:r>
              <a:t/>
            </a:r>
            <a:endParaRPr sz="2600">
              <a:solidFill>
                <a:schemeClr val="dk1"/>
              </a:solidFill>
              <a:latin typeface="Twentieth Century"/>
              <a:ea typeface="Twentieth Century"/>
              <a:cs typeface="Twentieth Century"/>
              <a:sym typeface="Twentieth Century"/>
            </a:endParaRPr>
          </a:p>
          <a:p>
            <a:pPr indent="0" lvl="0" marL="0" rtl="0" algn="l">
              <a:spcBef>
                <a:spcPts val="0"/>
              </a:spcBef>
              <a:spcAft>
                <a:spcPts val="0"/>
              </a:spcAft>
              <a:buClr>
                <a:schemeClr val="dk1"/>
              </a:buClr>
              <a:buSzPts val="1100"/>
              <a:buFont typeface="Arial"/>
              <a:buNone/>
            </a:pPr>
            <a:r>
              <a:rPr lang="en" sz="2600">
                <a:solidFill>
                  <a:schemeClr val="dk1"/>
                </a:solidFill>
                <a:latin typeface="Twentieth Century"/>
                <a:ea typeface="Twentieth Century"/>
                <a:cs typeface="Twentieth Century"/>
                <a:sym typeface="Twentieth Century"/>
              </a:rPr>
              <a:t>6)Implement User Feedback Mechanisms.</a:t>
            </a:r>
            <a:endParaRPr sz="2600">
              <a:solidFill>
                <a:schemeClr val="dk1"/>
              </a:solidFill>
              <a:latin typeface="Twentieth Century"/>
              <a:ea typeface="Twentieth Century"/>
              <a:cs typeface="Twentieth Century"/>
              <a:sym typeface="Twentieth Century"/>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39"/>
          <p:cNvSpPr txBox="1"/>
          <p:nvPr/>
        </p:nvSpPr>
        <p:spPr>
          <a:xfrm>
            <a:off x="1348875" y="281625"/>
            <a:ext cx="7707600" cy="6465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en" sz="3000">
                <a:solidFill>
                  <a:srgbClr val="980000"/>
                </a:solidFill>
                <a:latin typeface="Twentieth Century"/>
                <a:ea typeface="Twentieth Century"/>
                <a:cs typeface="Twentieth Century"/>
                <a:sym typeface="Twentieth Century"/>
              </a:rPr>
              <a:t>REFERENCES:</a:t>
            </a:r>
            <a:endParaRPr b="1" sz="3000">
              <a:solidFill>
                <a:srgbClr val="980000"/>
              </a:solidFill>
              <a:latin typeface="Twentieth Century"/>
              <a:ea typeface="Twentieth Century"/>
              <a:cs typeface="Twentieth Century"/>
              <a:sym typeface="Twentieth Century"/>
            </a:endParaRPr>
          </a:p>
        </p:txBody>
      </p:sp>
      <p:sp>
        <p:nvSpPr>
          <p:cNvPr id="283" name="Google Shape;283;p39"/>
          <p:cNvSpPr txBox="1"/>
          <p:nvPr/>
        </p:nvSpPr>
        <p:spPr>
          <a:xfrm>
            <a:off x="636600" y="1278750"/>
            <a:ext cx="7870800" cy="298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2600">
                <a:solidFill>
                  <a:schemeClr val="dk1"/>
                </a:solidFill>
                <a:latin typeface="Twentieth Century"/>
                <a:ea typeface="Twentieth Century"/>
                <a:cs typeface="Twentieth Century"/>
                <a:sym typeface="Twentieth Century"/>
              </a:rPr>
              <a:t>1.Video Based Transcript Summarizer for Online Courses using Natural Language Processing | IEEE Conference Publication | IEEE Xplore</a:t>
            </a:r>
            <a:endParaRPr sz="2600">
              <a:solidFill>
                <a:schemeClr val="dk1"/>
              </a:solidFill>
              <a:latin typeface="Twentieth Century"/>
              <a:ea typeface="Twentieth Century"/>
              <a:cs typeface="Twentieth Century"/>
              <a:sym typeface="Twentieth Century"/>
            </a:endParaRPr>
          </a:p>
          <a:p>
            <a:pPr indent="0" lvl="0" marL="0" rtl="0" algn="l">
              <a:spcBef>
                <a:spcPts val="0"/>
              </a:spcBef>
              <a:spcAft>
                <a:spcPts val="0"/>
              </a:spcAft>
              <a:buClr>
                <a:schemeClr val="dk1"/>
              </a:buClr>
              <a:buSzPts val="1100"/>
              <a:buFont typeface="Arial"/>
              <a:buNone/>
            </a:pPr>
            <a:r>
              <a:t/>
            </a:r>
            <a:endParaRPr sz="2600">
              <a:solidFill>
                <a:schemeClr val="dk1"/>
              </a:solidFill>
              <a:latin typeface="Twentieth Century"/>
              <a:ea typeface="Twentieth Century"/>
              <a:cs typeface="Twentieth Century"/>
              <a:sym typeface="Twentieth Century"/>
            </a:endParaRPr>
          </a:p>
          <a:p>
            <a:pPr indent="0" lvl="0" marL="0" rtl="0" algn="l">
              <a:spcBef>
                <a:spcPts val="0"/>
              </a:spcBef>
              <a:spcAft>
                <a:spcPts val="0"/>
              </a:spcAft>
              <a:buClr>
                <a:schemeClr val="dk1"/>
              </a:buClr>
              <a:buSzPts val="1100"/>
              <a:buFont typeface="Arial"/>
              <a:buNone/>
            </a:pPr>
            <a:r>
              <a:rPr lang="en" sz="2600">
                <a:solidFill>
                  <a:schemeClr val="dk1"/>
                </a:solidFill>
                <a:latin typeface="Twentieth Century"/>
                <a:ea typeface="Twentieth Century"/>
                <a:cs typeface="Twentieth Century"/>
                <a:sym typeface="Twentieth Century"/>
              </a:rPr>
              <a:t>2.Automated Youtube Video Transcription To Summarized Text Using Natural Language Processing | IEEE Conference Publication | IEEE Xplore</a:t>
            </a:r>
            <a:endParaRPr sz="2600">
              <a:solidFill>
                <a:schemeClr val="dk1"/>
              </a:solidFill>
              <a:latin typeface="Twentieth Century"/>
              <a:ea typeface="Twentieth Century"/>
              <a:cs typeface="Twentieth Century"/>
              <a:sym typeface="Twentieth Century"/>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40"/>
          <p:cNvSpPr txBox="1"/>
          <p:nvPr/>
        </p:nvSpPr>
        <p:spPr>
          <a:xfrm>
            <a:off x="1570575" y="1541575"/>
            <a:ext cx="7707600" cy="12468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en" sz="6900">
                <a:solidFill>
                  <a:srgbClr val="980000"/>
                </a:solidFill>
                <a:latin typeface="Twentieth Century"/>
                <a:ea typeface="Twentieth Century"/>
                <a:cs typeface="Twentieth Century"/>
                <a:sym typeface="Twentieth Century"/>
              </a:rPr>
              <a:t>THANK YOU</a:t>
            </a:r>
            <a:endParaRPr b="1" sz="6900">
              <a:solidFill>
                <a:srgbClr val="980000"/>
              </a:solidFill>
              <a:latin typeface="Twentieth Century"/>
              <a:ea typeface="Twentieth Century"/>
              <a:cs typeface="Twentieth Century"/>
              <a:sym typeface="Twentieth Century"/>
            </a:endParaRPr>
          </a:p>
        </p:txBody>
      </p:sp>
      <p:sp>
        <p:nvSpPr>
          <p:cNvPr id="289" name="Google Shape;289;p40"/>
          <p:cNvSpPr txBox="1"/>
          <p:nvPr/>
        </p:nvSpPr>
        <p:spPr>
          <a:xfrm>
            <a:off x="1051625" y="2360800"/>
            <a:ext cx="78708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t/>
            </a:r>
            <a:endParaRPr sz="2600">
              <a:solidFill>
                <a:schemeClr val="dk1"/>
              </a:solidFill>
              <a:latin typeface="Twentieth Century"/>
              <a:ea typeface="Twentieth Century"/>
              <a:cs typeface="Twentieth Century"/>
              <a:sym typeface="Twentieth Century"/>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1"/>
          <p:cNvSpPr txBox="1"/>
          <p:nvPr/>
        </p:nvSpPr>
        <p:spPr>
          <a:xfrm>
            <a:off x="1348875" y="281625"/>
            <a:ext cx="7707600" cy="11082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en" sz="3000">
                <a:solidFill>
                  <a:srgbClr val="980000"/>
                </a:solidFill>
                <a:latin typeface="Twentieth Century"/>
                <a:ea typeface="Twentieth Century"/>
                <a:cs typeface="Twentieth Century"/>
                <a:sym typeface="Twentieth Century"/>
              </a:rPr>
              <a:t>TEAM MEMBERS:</a:t>
            </a:r>
            <a:endParaRPr b="1" sz="3000">
              <a:solidFill>
                <a:srgbClr val="980000"/>
              </a:solidFill>
              <a:latin typeface="Twentieth Century"/>
              <a:ea typeface="Twentieth Century"/>
              <a:cs typeface="Twentieth Century"/>
              <a:sym typeface="Twentieth Century"/>
            </a:endParaRPr>
          </a:p>
          <a:p>
            <a:pPr indent="0" lvl="0" marL="0" rtl="0" algn="just">
              <a:spcBef>
                <a:spcPts val="0"/>
              </a:spcBef>
              <a:spcAft>
                <a:spcPts val="0"/>
              </a:spcAft>
              <a:buNone/>
            </a:pPr>
            <a:r>
              <a:t/>
            </a:r>
            <a:endParaRPr b="1" sz="3000">
              <a:solidFill>
                <a:srgbClr val="980000"/>
              </a:solidFill>
              <a:latin typeface="Twentieth Century"/>
              <a:ea typeface="Twentieth Century"/>
              <a:cs typeface="Twentieth Century"/>
              <a:sym typeface="Twentieth Century"/>
            </a:endParaRPr>
          </a:p>
        </p:txBody>
      </p:sp>
      <p:sp>
        <p:nvSpPr>
          <p:cNvPr id="168" name="Google Shape;168;p21"/>
          <p:cNvSpPr txBox="1"/>
          <p:nvPr/>
        </p:nvSpPr>
        <p:spPr>
          <a:xfrm>
            <a:off x="607725" y="863250"/>
            <a:ext cx="7500300" cy="3093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700">
                <a:solidFill>
                  <a:schemeClr val="dk1"/>
                </a:solidFill>
                <a:latin typeface="Twentieth Century"/>
                <a:ea typeface="Twentieth Century"/>
                <a:cs typeface="Twentieth Century"/>
                <a:sym typeface="Twentieth Century"/>
              </a:rPr>
              <a:t>S190441- Choppa Lohitha</a:t>
            </a:r>
            <a:endParaRPr sz="2700">
              <a:solidFill>
                <a:schemeClr val="dk1"/>
              </a:solidFill>
              <a:latin typeface="Twentieth Century"/>
              <a:ea typeface="Twentieth Century"/>
              <a:cs typeface="Twentieth Century"/>
              <a:sym typeface="Twentieth Century"/>
            </a:endParaRPr>
          </a:p>
          <a:p>
            <a:pPr indent="0" lvl="0" marL="0" rtl="0" algn="l">
              <a:spcBef>
                <a:spcPts val="0"/>
              </a:spcBef>
              <a:spcAft>
                <a:spcPts val="0"/>
              </a:spcAft>
              <a:buNone/>
            </a:pPr>
            <a:r>
              <a:t/>
            </a:r>
            <a:endParaRPr sz="2700">
              <a:solidFill>
                <a:schemeClr val="dk1"/>
              </a:solidFill>
              <a:latin typeface="Twentieth Century"/>
              <a:ea typeface="Twentieth Century"/>
              <a:cs typeface="Twentieth Century"/>
              <a:sym typeface="Twentieth Century"/>
            </a:endParaRPr>
          </a:p>
          <a:p>
            <a:pPr indent="0" lvl="0" marL="0" rtl="0" algn="l">
              <a:spcBef>
                <a:spcPts val="0"/>
              </a:spcBef>
              <a:spcAft>
                <a:spcPts val="0"/>
              </a:spcAft>
              <a:buNone/>
            </a:pPr>
            <a:r>
              <a:rPr lang="en" sz="2700">
                <a:solidFill>
                  <a:schemeClr val="dk1"/>
                </a:solidFill>
                <a:latin typeface="Twentieth Century"/>
                <a:ea typeface="Twentieth Century"/>
                <a:cs typeface="Twentieth Century"/>
                <a:sym typeface="Twentieth Century"/>
              </a:rPr>
              <a:t>S190774- Koribilli Sownya</a:t>
            </a:r>
            <a:endParaRPr sz="2700">
              <a:solidFill>
                <a:schemeClr val="dk1"/>
              </a:solidFill>
              <a:latin typeface="Twentieth Century"/>
              <a:ea typeface="Twentieth Century"/>
              <a:cs typeface="Twentieth Century"/>
              <a:sym typeface="Twentieth Century"/>
            </a:endParaRPr>
          </a:p>
          <a:p>
            <a:pPr indent="0" lvl="0" marL="0" rtl="0" algn="l">
              <a:spcBef>
                <a:spcPts val="0"/>
              </a:spcBef>
              <a:spcAft>
                <a:spcPts val="0"/>
              </a:spcAft>
              <a:buNone/>
            </a:pPr>
            <a:r>
              <a:t/>
            </a:r>
            <a:endParaRPr sz="2700">
              <a:solidFill>
                <a:schemeClr val="dk1"/>
              </a:solidFill>
              <a:latin typeface="Twentieth Century"/>
              <a:ea typeface="Twentieth Century"/>
              <a:cs typeface="Twentieth Century"/>
              <a:sym typeface="Twentieth Century"/>
            </a:endParaRPr>
          </a:p>
          <a:p>
            <a:pPr indent="0" lvl="0" marL="0" rtl="0" algn="l">
              <a:spcBef>
                <a:spcPts val="0"/>
              </a:spcBef>
              <a:spcAft>
                <a:spcPts val="0"/>
              </a:spcAft>
              <a:buNone/>
            </a:pPr>
            <a:r>
              <a:rPr lang="en" sz="2700">
                <a:solidFill>
                  <a:schemeClr val="dk1"/>
                </a:solidFill>
                <a:latin typeface="Twentieth Century"/>
                <a:ea typeface="Twentieth Century"/>
                <a:cs typeface="Twentieth Century"/>
                <a:sym typeface="Twentieth Century"/>
              </a:rPr>
              <a:t>S190864- Dasari Bhuvaneshwari</a:t>
            </a:r>
            <a:endParaRPr sz="2700">
              <a:solidFill>
                <a:schemeClr val="dk1"/>
              </a:solidFill>
              <a:latin typeface="Twentieth Century"/>
              <a:ea typeface="Twentieth Century"/>
              <a:cs typeface="Twentieth Century"/>
              <a:sym typeface="Twentieth Century"/>
            </a:endParaRPr>
          </a:p>
          <a:p>
            <a:pPr indent="0" lvl="0" marL="0" rtl="0" algn="l">
              <a:spcBef>
                <a:spcPts val="0"/>
              </a:spcBef>
              <a:spcAft>
                <a:spcPts val="0"/>
              </a:spcAft>
              <a:buNone/>
            </a:pPr>
            <a:r>
              <a:t/>
            </a:r>
            <a:endParaRPr sz="2700">
              <a:solidFill>
                <a:schemeClr val="dk1"/>
              </a:solidFill>
              <a:latin typeface="Twentieth Century"/>
              <a:ea typeface="Twentieth Century"/>
              <a:cs typeface="Twentieth Century"/>
              <a:sym typeface="Twentieth Century"/>
            </a:endParaRPr>
          </a:p>
          <a:p>
            <a:pPr indent="0" lvl="0" marL="0" rtl="0" algn="l">
              <a:spcBef>
                <a:spcPts val="0"/>
              </a:spcBef>
              <a:spcAft>
                <a:spcPts val="0"/>
              </a:spcAft>
              <a:buNone/>
            </a:pPr>
            <a:r>
              <a:rPr lang="en" sz="2700">
                <a:solidFill>
                  <a:schemeClr val="dk1"/>
                </a:solidFill>
                <a:latin typeface="Twentieth Century"/>
                <a:ea typeface="Twentieth Century"/>
                <a:cs typeface="Twentieth Century"/>
                <a:sym typeface="Twentieth Century"/>
              </a:rPr>
              <a:t>S190784- Vennapu Naga surya Durga Prasad</a:t>
            </a:r>
            <a:endParaRPr sz="2700">
              <a:solidFill>
                <a:schemeClr val="dk1"/>
              </a:solidFill>
              <a:latin typeface="Twentieth Century"/>
              <a:ea typeface="Twentieth Century"/>
              <a:cs typeface="Twentieth Century"/>
              <a:sym typeface="Twentieth Century"/>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2"/>
          <p:cNvSpPr txBox="1"/>
          <p:nvPr/>
        </p:nvSpPr>
        <p:spPr>
          <a:xfrm>
            <a:off x="1348875" y="281625"/>
            <a:ext cx="7707600" cy="6465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en" sz="3000">
                <a:solidFill>
                  <a:srgbClr val="980000"/>
                </a:solidFill>
                <a:latin typeface="Twentieth Century"/>
                <a:ea typeface="Twentieth Century"/>
                <a:cs typeface="Twentieth Century"/>
                <a:sym typeface="Twentieth Century"/>
              </a:rPr>
              <a:t>TABLE OF CONTENTS</a:t>
            </a:r>
            <a:endParaRPr b="1" sz="3000">
              <a:solidFill>
                <a:srgbClr val="980000"/>
              </a:solidFill>
              <a:latin typeface="Twentieth Century"/>
              <a:ea typeface="Twentieth Century"/>
              <a:cs typeface="Twentieth Century"/>
              <a:sym typeface="Twentieth Century"/>
            </a:endParaRPr>
          </a:p>
        </p:txBody>
      </p:sp>
      <p:sp>
        <p:nvSpPr>
          <p:cNvPr id="174" name="Google Shape;174;p22"/>
          <p:cNvSpPr txBox="1"/>
          <p:nvPr/>
        </p:nvSpPr>
        <p:spPr>
          <a:xfrm>
            <a:off x="607725" y="863250"/>
            <a:ext cx="6536700" cy="3863400"/>
          </a:xfrm>
          <a:prstGeom prst="rect">
            <a:avLst/>
          </a:prstGeom>
          <a:noFill/>
          <a:ln>
            <a:noFill/>
          </a:ln>
        </p:spPr>
        <p:txBody>
          <a:bodyPr anchorCtr="0" anchor="t" bIns="91425" lIns="91425" spcFirstLastPara="1" rIns="91425" wrap="square" tIns="91425">
            <a:spAutoFit/>
          </a:bodyPr>
          <a:lstStyle/>
          <a:p>
            <a:pPr indent="-336550" lvl="0" marL="457200" rtl="0" algn="l">
              <a:spcBef>
                <a:spcPts val="0"/>
              </a:spcBef>
              <a:spcAft>
                <a:spcPts val="0"/>
              </a:spcAft>
              <a:buClr>
                <a:schemeClr val="dk1"/>
              </a:buClr>
              <a:buSzPts val="1700"/>
              <a:buFont typeface="Twentieth Century"/>
              <a:buChar char="❏"/>
            </a:pPr>
            <a:r>
              <a:rPr lang="en" sz="3000">
                <a:solidFill>
                  <a:schemeClr val="dk1"/>
                </a:solidFill>
                <a:latin typeface="Twentieth Century"/>
                <a:ea typeface="Twentieth Century"/>
                <a:cs typeface="Twentieth Century"/>
                <a:sym typeface="Twentieth Century"/>
              </a:rPr>
              <a:t>ABSTRACT</a:t>
            </a:r>
            <a:endParaRPr sz="3000">
              <a:solidFill>
                <a:schemeClr val="dk1"/>
              </a:solidFill>
              <a:latin typeface="Twentieth Century"/>
              <a:ea typeface="Twentieth Century"/>
              <a:cs typeface="Twentieth Century"/>
              <a:sym typeface="Twentieth Century"/>
            </a:endParaRPr>
          </a:p>
          <a:p>
            <a:pPr indent="-336550" lvl="0" marL="457200" rtl="0" algn="l">
              <a:spcBef>
                <a:spcPts val="0"/>
              </a:spcBef>
              <a:spcAft>
                <a:spcPts val="0"/>
              </a:spcAft>
              <a:buClr>
                <a:schemeClr val="dk1"/>
              </a:buClr>
              <a:buSzPts val="1700"/>
              <a:buFont typeface="Twentieth Century"/>
              <a:buChar char="❏"/>
            </a:pPr>
            <a:r>
              <a:rPr lang="en" sz="2900">
                <a:solidFill>
                  <a:schemeClr val="dk1"/>
                </a:solidFill>
                <a:latin typeface="Twentieth Century"/>
                <a:ea typeface="Twentieth Century"/>
                <a:cs typeface="Twentieth Century"/>
                <a:sym typeface="Twentieth Century"/>
              </a:rPr>
              <a:t>PROBLEM STATEMENT</a:t>
            </a:r>
            <a:endParaRPr sz="2900">
              <a:solidFill>
                <a:schemeClr val="dk1"/>
              </a:solidFill>
              <a:latin typeface="Twentieth Century"/>
              <a:ea typeface="Twentieth Century"/>
              <a:cs typeface="Twentieth Century"/>
              <a:sym typeface="Twentieth Century"/>
            </a:endParaRPr>
          </a:p>
          <a:p>
            <a:pPr indent="-336550" lvl="0" marL="457200" rtl="0" algn="l">
              <a:spcBef>
                <a:spcPts val="0"/>
              </a:spcBef>
              <a:spcAft>
                <a:spcPts val="0"/>
              </a:spcAft>
              <a:buClr>
                <a:schemeClr val="dk1"/>
              </a:buClr>
              <a:buSzPts val="1700"/>
              <a:buFont typeface="Twentieth Century"/>
              <a:buChar char="❏"/>
            </a:pPr>
            <a:r>
              <a:rPr lang="en" sz="3000">
                <a:solidFill>
                  <a:schemeClr val="dk1"/>
                </a:solidFill>
                <a:latin typeface="Twentieth Century"/>
                <a:ea typeface="Twentieth Century"/>
                <a:cs typeface="Twentieth Century"/>
                <a:sym typeface="Twentieth Century"/>
              </a:rPr>
              <a:t>INTRODUCTION </a:t>
            </a:r>
            <a:endParaRPr sz="3000">
              <a:solidFill>
                <a:schemeClr val="dk1"/>
              </a:solidFill>
              <a:latin typeface="Twentieth Century"/>
              <a:ea typeface="Twentieth Century"/>
              <a:cs typeface="Twentieth Century"/>
              <a:sym typeface="Twentieth Century"/>
            </a:endParaRPr>
          </a:p>
          <a:p>
            <a:pPr indent="-336550" lvl="0" marL="457200" rtl="0" algn="l">
              <a:spcBef>
                <a:spcPts val="0"/>
              </a:spcBef>
              <a:spcAft>
                <a:spcPts val="0"/>
              </a:spcAft>
              <a:buClr>
                <a:schemeClr val="dk1"/>
              </a:buClr>
              <a:buSzPts val="1700"/>
              <a:buFont typeface="Twentieth Century"/>
              <a:buChar char="❏"/>
            </a:pPr>
            <a:r>
              <a:rPr lang="en" sz="3000">
                <a:solidFill>
                  <a:schemeClr val="dk1"/>
                </a:solidFill>
                <a:latin typeface="Twentieth Century"/>
                <a:ea typeface="Twentieth Century"/>
                <a:cs typeface="Twentieth Century"/>
                <a:sym typeface="Twentieth Century"/>
              </a:rPr>
              <a:t>EXISTED SYSTEM</a:t>
            </a:r>
            <a:endParaRPr sz="3000">
              <a:solidFill>
                <a:schemeClr val="dk1"/>
              </a:solidFill>
              <a:latin typeface="Twentieth Century"/>
              <a:ea typeface="Twentieth Century"/>
              <a:cs typeface="Twentieth Century"/>
              <a:sym typeface="Twentieth Century"/>
            </a:endParaRPr>
          </a:p>
          <a:p>
            <a:pPr indent="-336550" lvl="0" marL="457200" rtl="0" algn="l">
              <a:spcBef>
                <a:spcPts val="0"/>
              </a:spcBef>
              <a:spcAft>
                <a:spcPts val="0"/>
              </a:spcAft>
              <a:buClr>
                <a:schemeClr val="dk1"/>
              </a:buClr>
              <a:buSzPts val="1700"/>
              <a:buFont typeface="Twentieth Century"/>
              <a:buChar char="❏"/>
            </a:pPr>
            <a:r>
              <a:rPr lang="en" sz="3000">
                <a:solidFill>
                  <a:schemeClr val="dk1"/>
                </a:solidFill>
                <a:latin typeface="Twentieth Century"/>
                <a:ea typeface="Twentieth Century"/>
                <a:cs typeface="Twentieth Century"/>
                <a:sym typeface="Twentieth Century"/>
              </a:rPr>
              <a:t>PROPOSED SYSTEM</a:t>
            </a:r>
            <a:endParaRPr sz="3000">
              <a:solidFill>
                <a:schemeClr val="dk1"/>
              </a:solidFill>
              <a:latin typeface="Twentieth Century"/>
              <a:ea typeface="Twentieth Century"/>
              <a:cs typeface="Twentieth Century"/>
              <a:sym typeface="Twentieth Century"/>
            </a:endParaRPr>
          </a:p>
          <a:p>
            <a:pPr indent="-336550" lvl="0" marL="457200" rtl="0" algn="l">
              <a:spcBef>
                <a:spcPts val="0"/>
              </a:spcBef>
              <a:spcAft>
                <a:spcPts val="0"/>
              </a:spcAft>
              <a:buClr>
                <a:schemeClr val="dk1"/>
              </a:buClr>
              <a:buSzPts val="1700"/>
              <a:buFont typeface="Twentieth Century"/>
              <a:buChar char="❏"/>
            </a:pPr>
            <a:r>
              <a:rPr lang="en" sz="3000">
                <a:solidFill>
                  <a:schemeClr val="dk1"/>
                </a:solidFill>
                <a:latin typeface="Twentieth Century"/>
                <a:ea typeface="Twentieth Century"/>
                <a:cs typeface="Twentieth Century"/>
                <a:sym typeface="Twentieth Century"/>
              </a:rPr>
              <a:t>EXPERIMENTAL SETUP</a:t>
            </a:r>
            <a:endParaRPr sz="3000">
              <a:solidFill>
                <a:schemeClr val="dk1"/>
              </a:solidFill>
              <a:latin typeface="Twentieth Century"/>
              <a:ea typeface="Twentieth Century"/>
              <a:cs typeface="Twentieth Century"/>
              <a:sym typeface="Twentieth Century"/>
            </a:endParaRPr>
          </a:p>
          <a:p>
            <a:pPr indent="-336550" lvl="0" marL="457200" rtl="0" algn="l">
              <a:spcBef>
                <a:spcPts val="0"/>
              </a:spcBef>
              <a:spcAft>
                <a:spcPts val="0"/>
              </a:spcAft>
              <a:buClr>
                <a:schemeClr val="dk1"/>
              </a:buClr>
              <a:buSzPts val="1700"/>
              <a:buFont typeface="Twentieth Century"/>
              <a:buChar char="❏"/>
            </a:pPr>
            <a:r>
              <a:rPr lang="en" sz="3000">
                <a:solidFill>
                  <a:schemeClr val="dk1"/>
                </a:solidFill>
                <a:latin typeface="Twentieth Century"/>
                <a:ea typeface="Twentieth Century"/>
                <a:cs typeface="Twentieth Century"/>
                <a:sym typeface="Twentieth Century"/>
              </a:rPr>
              <a:t>CONCLUSION </a:t>
            </a:r>
            <a:endParaRPr sz="3000">
              <a:solidFill>
                <a:schemeClr val="dk1"/>
              </a:solidFill>
              <a:latin typeface="Twentieth Century"/>
              <a:ea typeface="Twentieth Century"/>
              <a:cs typeface="Twentieth Century"/>
              <a:sym typeface="Twentieth Century"/>
            </a:endParaRPr>
          </a:p>
          <a:p>
            <a:pPr indent="-336550" lvl="0" marL="457200" rtl="0" algn="l">
              <a:spcBef>
                <a:spcPts val="0"/>
              </a:spcBef>
              <a:spcAft>
                <a:spcPts val="0"/>
              </a:spcAft>
              <a:buClr>
                <a:schemeClr val="dk1"/>
              </a:buClr>
              <a:buSzPts val="1700"/>
              <a:buFont typeface="Twentieth Century"/>
              <a:buChar char="❏"/>
            </a:pPr>
            <a:r>
              <a:rPr lang="en" sz="3000">
                <a:solidFill>
                  <a:schemeClr val="dk1"/>
                </a:solidFill>
                <a:latin typeface="Twentieth Century"/>
                <a:ea typeface="Twentieth Century"/>
                <a:cs typeface="Twentieth Century"/>
                <a:sym typeface="Twentieth Century"/>
              </a:rPr>
              <a:t>REFERENCES</a:t>
            </a:r>
            <a:endParaRPr sz="3000">
              <a:solidFill>
                <a:schemeClr val="dk1"/>
              </a:solidFill>
              <a:latin typeface="Twentieth Century"/>
              <a:ea typeface="Twentieth Century"/>
              <a:cs typeface="Twentieth Century"/>
              <a:sym typeface="Twentieth Century"/>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3"/>
          <p:cNvSpPr txBox="1"/>
          <p:nvPr/>
        </p:nvSpPr>
        <p:spPr>
          <a:xfrm>
            <a:off x="607725" y="281625"/>
            <a:ext cx="7767300" cy="11082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en" sz="3000">
                <a:solidFill>
                  <a:srgbClr val="980000"/>
                </a:solidFill>
                <a:latin typeface="Twentieth Century"/>
                <a:ea typeface="Twentieth Century"/>
                <a:cs typeface="Twentieth Century"/>
                <a:sym typeface="Twentieth Century"/>
              </a:rPr>
              <a:t>ABSTRACT</a:t>
            </a:r>
            <a:endParaRPr b="1" sz="3000">
              <a:solidFill>
                <a:srgbClr val="980000"/>
              </a:solidFill>
              <a:latin typeface="Twentieth Century"/>
              <a:ea typeface="Twentieth Century"/>
              <a:cs typeface="Twentieth Century"/>
              <a:sym typeface="Twentieth Century"/>
            </a:endParaRPr>
          </a:p>
          <a:p>
            <a:pPr indent="0" lvl="0" marL="0" rtl="0" algn="just">
              <a:spcBef>
                <a:spcPts val="0"/>
              </a:spcBef>
              <a:spcAft>
                <a:spcPts val="0"/>
              </a:spcAft>
              <a:buNone/>
            </a:pPr>
            <a:r>
              <a:t/>
            </a:r>
            <a:endParaRPr b="1" sz="3000">
              <a:solidFill>
                <a:srgbClr val="980000"/>
              </a:solidFill>
              <a:latin typeface="Twentieth Century"/>
              <a:ea typeface="Twentieth Century"/>
              <a:cs typeface="Twentieth Century"/>
              <a:sym typeface="Twentieth Century"/>
            </a:endParaRPr>
          </a:p>
        </p:txBody>
      </p:sp>
      <p:sp>
        <p:nvSpPr>
          <p:cNvPr id="180" name="Google Shape;180;p23"/>
          <p:cNvSpPr txBox="1"/>
          <p:nvPr/>
        </p:nvSpPr>
        <p:spPr>
          <a:xfrm>
            <a:off x="518800" y="904200"/>
            <a:ext cx="8433900" cy="3786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600">
                <a:solidFill>
                  <a:schemeClr val="dk1"/>
                </a:solidFill>
                <a:latin typeface="Twentieth Century"/>
                <a:ea typeface="Twentieth Century"/>
                <a:cs typeface="Twentieth Century"/>
                <a:sym typeface="Twentieth Century"/>
              </a:rPr>
              <a:t> In the era of high-speed internet, videos have emerged as a predominant medium for disseminating information across various domains, from education to entertainment. The abundance and diversity of online videos present a challenge in efficiently accessing relevant content, often leading to time-consuming searches and distractions from intended tasks. To address this issue, this paper proposes an automated approach to video summarization using speech recognition and natural language processing (NLP) techniques.</a:t>
            </a:r>
            <a:endParaRPr sz="2600">
              <a:solidFill>
                <a:schemeClr val="dk1"/>
              </a:solidFill>
              <a:latin typeface="Twentieth Century"/>
              <a:ea typeface="Twentieth Century"/>
              <a:cs typeface="Twentieth Century"/>
              <a:sym typeface="Twentieth Century"/>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4"/>
          <p:cNvSpPr txBox="1"/>
          <p:nvPr/>
        </p:nvSpPr>
        <p:spPr>
          <a:xfrm>
            <a:off x="1022775" y="88925"/>
            <a:ext cx="7707600" cy="6465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en" sz="3000">
                <a:solidFill>
                  <a:srgbClr val="980000"/>
                </a:solidFill>
                <a:latin typeface="Twentieth Century"/>
                <a:ea typeface="Twentieth Century"/>
                <a:cs typeface="Twentieth Century"/>
                <a:sym typeface="Twentieth Century"/>
              </a:rPr>
              <a:t>PROBLEM STATEMENT:</a:t>
            </a:r>
            <a:endParaRPr b="1" sz="3000">
              <a:solidFill>
                <a:srgbClr val="980000"/>
              </a:solidFill>
              <a:latin typeface="Twentieth Century"/>
              <a:ea typeface="Twentieth Century"/>
              <a:cs typeface="Twentieth Century"/>
              <a:sym typeface="Twentieth Century"/>
            </a:endParaRPr>
          </a:p>
        </p:txBody>
      </p:sp>
      <p:sp>
        <p:nvSpPr>
          <p:cNvPr id="186" name="Google Shape;186;p24"/>
          <p:cNvSpPr txBox="1"/>
          <p:nvPr/>
        </p:nvSpPr>
        <p:spPr>
          <a:xfrm>
            <a:off x="270025" y="656225"/>
            <a:ext cx="8727300" cy="443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500">
                <a:solidFill>
                  <a:schemeClr val="dk1"/>
                </a:solidFill>
                <a:latin typeface="Twentieth Century"/>
                <a:ea typeface="Twentieth Century"/>
                <a:cs typeface="Twentieth Century"/>
                <a:sym typeface="Twentieth Century"/>
              </a:rPr>
              <a:t>Massive Influx of content creates challenges for users in finding relevant Information Efficiently.</a:t>
            </a:r>
            <a:endParaRPr sz="2500">
              <a:solidFill>
                <a:schemeClr val="dk1"/>
              </a:solidFill>
              <a:latin typeface="Twentieth Century"/>
              <a:ea typeface="Twentieth Century"/>
              <a:cs typeface="Twentieth Century"/>
              <a:sym typeface="Twentieth Century"/>
            </a:endParaRPr>
          </a:p>
          <a:p>
            <a:pPr indent="0" lvl="0" marL="0" rtl="0" algn="l">
              <a:spcBef>
                <a:spcPts val="0"/>
              </a:spcBef>
              <a:spcAft>
                <a:spcPts val="0"/>
              </a:spcAft>
              <a:buNone/>
            </a:pPr>
            <a:r>
              <a:rPr lang="en" sz="2500">
                <a:solidFill>
                  <a:schemeClr val="dk1"/>
                </a:solidFill>
                <a:latin typeface="Twentieth Century"/>
                <a:ea typeface="Twentieth Century"/>
                <a:cs typeface="Twentieth Century"/>
                <a:sym typeface="Twentieth Century"/>
              </a:rPr>
              <a:t>     So there is a need for an Efficient method to Extract Relevant Information from these videos enabling users to quickly grasp the essential content without watching entire videos.  </a:t>
            </a:r>
            <a:endParaRPr sz="2500">
              <a:solidFill>
                <a:schemeClr val="dk1"/>
              </a:solidFill>
              <a:latin typeface="Twentieth Century"/>
              <a:ea typeface="Twentieth Century"/>
              <a:cs typeface="Twentieth Century"/>
              <a:sym typeface="Twentieth Century"/>
            </a:endParaRPr>
          </a:p>
          <a:p>
            <a:pPr indent="0" lvl="0" marL="0" rtl="0" algn="l">
              <a:spcBef>
                <a:spcPts val="0"/>
              </a:spcBef>
              <a:spcAft>
                <a:spcPts val="0"/>
              </a:spcAft>
              <a:buNone/>
            </a:pPr>
            <a:r>
              <a:t/>
            </a:r>
            <a:endParaRPr sz="2500">
              <a:solidFill>
                <a:schemeClr val="dk1"/>
              </a:solidFill>
              <a:latin typeface="Twentieth Century"/>
              <a:ea typeface="Twentieth Century"/>
              <a:cs typeface="Twentieth Century"/>
              <a:sym typeface="Twentieth Century"/>
            </a:endParaRPr>
          </a:p>
          <a:p>
            <a:pPr indent="0" lvl="0" marL="0" rtl="0" algn="l">
              <a:spcBef>
                <a:spcPts val="0"/>
              </a:spcBef>
              <a:spcAft>
                <a:spcPts val="0"/>
              </a:spcAft>
              <a:buNone/>
            </a:pPr>
            <a:r>
              <a:rPr lang="en" sz="2500">
                <a:solidFill>
                  <a:schemeClr val="dk1"/>
                </a:solidFill>
                <a:latin typeface="Twentieth Century"/>
                <a:ea typeface="Twentieth Century"/>
                <a:cs typeface="Twentieth Century"/>
                <a:sym typeface="Twentieth Century"/>
              </a:rPr>
              <a:t>The Aim of this project is to </a:t>
            </a:r>
            <a:r>
              <a:rPr lang="en" sz="2500">
                <a:solidFill>
                  <a:schemeClr val="dk1"/>
                </a:solidFill>
                <a:latin typeface="Twentieth Century"/>
                <a:ea typeface="Twentieth Century"/>
                <a:cs typeface="Twentieth Century"/>
                <a:sym typeface="Twentieth Century"/>
              </a:rPr>
              <a:t>develop</a:t>
            </a:r>
            <a:r>
              <a:rPr lang="en" sz="2500">
                <a:solidFill>
                  <a:schemeClr val="dk1"/>
                </a:solidFill>
                <a:latin typeface="Twentieth Century"/>
                <a:ea typeface="Twentieth Century"/>
                <a:cs typeface="Twentieth Century"/>
                <a:sym typeface="Twentieth Century"/>
              </a:rPr>
              <a:t> a video transcript summarizer using Natural Language Processing(NLP)Techniques The summarizer will process the transcripts of youtube videos and generate concise summaries ,aiding users in understanding the core information rapidly.                   </a:t>
            </a:r>
            <a:r>
              <a:rPr lang="en" sz="2600">
                <a:solidFill>
                  <a:schemeClr val="dk1"/>
                </a:solidFill>
                <a:latin typeface="Twentieth Century"/>
                <a:ea typeface="Twentieth Century"/>
                <a:cs typeface="Twentieth Century"/>
                <a:sym typeface="Twentieth Century"/>
              </a:rPr>
              <a:t>                      </a:t>
            </a:r>
            <a:endParaRPr sz="2600">
              <a:solidFill>
                <a:schemeClr val="dk1"/>
              </a:solidFill>
              <a:latin typeface="Twentieth Century"/>
              <a:ea typeface="Twentieth Century"/>
              <a:cs typeface="Twentieth Century"/>
              <a:sym typeface="Twentieth Century"/>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5"/>
          <p:cNvSpPr txBox="1"/>
          <p:nvPr/>
        </p:nvSpPr>
        <p:spPr>
          <a:xfrm>
            <a:off x="996825" y="149725"/>
            <a:ext cx="7707600" cy="11082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en" sz="3000">
                <a:solidFill>
                  <a:srgbClr val="980000"/>
                </a:solidFill>
                <a:latin typeface="Twentieth Century"/>
                <a:ea typeface="Twentieth Century"/>
                <a:cs typeface="Twentieth Century"/>
                <a:sym typeface="Twentieth Century"/>
              </a:rPr>
              <a:t>INTRODUCTION</a:t>
            </a:r>
            <a:endParaRPr b="1" sz="3000">
              <a:solidFill>
                <a:srgbClr val="980000"/>
              </a:solidFill>
              <a:latin typeface="Twentieth Century"/>
              <a:ea typeface="Twentieth Century"/>
              <a:cs typeface="Twentieth Century"/>
              <a:sym typeface="Twentieth Century"/>
            </a:endParaRPr>
          </a:p>
          <a:p>
            <a:pPr indent="0" lvl="0" marL="0" rtl="0" algn="just">
              <a:spcBef>
                <a:spcPts val="0"/>
              </a:spcBef>
              <a:spcAft>
                <a:spcPts val="0"/>
              </a:spcAft>
              <a:buNone/>
            </a:pPr>
            <a:r>
              <a:t/>
            </a:r>
            <a:endParaRPr b="1" sz="3000">
              <a:solidFill>
                <a:srgbClr val="980000"/>
              </a:solidFill>
              <a:latin typeface="Twentieth Century"/>
              <a:ea typeface="Twentieth Century"/>
              <a:cs typeface="Twentieth Century"/>
              <a:sym typeface="Twentieth Century"/>
            </a:endParaRPr>
          </a:p>
        </p:txBody>
      </p:sp>
      <p:sp>
        <p:nvSpPr>
          <p:cNvPr id="192" name="Google Shape;192;p25"/>
          <p:cNvSpPr txBox="1"/>
          <p:nvPr/>
        </p:nvSpPr>
        <p:spPr>
          <a:xfrm>
            <a:off x="523650" y="702075"/>
            <a:ext cx="8268600" cy="4186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600">
                <a:solidFill>
                  <a:schemeClr val="dk1"/>
                </a:solidFill>
                <a:latin typeface="Twentieth Century"/>
                <a:ea typeface="Twentieth Century"/>
                <a:cs typeface="Twentieth Century"/>
                <a:sym typeface="Twentieth Century"/>
              </a:rPr>
              <a:t>Everyday,countless videos are being created and shared on YouTube. and Such videos are the primary source of learning for college and school going students, people preparing for competitive exams and many more people use YouTube for productive outcomes.</a:t>
            </a:r>
            <a:endParaRPr sz="2600">
              <a:solidFill>
                <a:schemeClr val="dk1"/>
              </a:solidFill>
              <a:latin typeface="Twentieth Century"/>
              <a:ea typeface="Twentieth Century"/>
              <a:cs typeface="Twentieth Century"/>
              <a:sym typeface="Twentieth Century"/>
            </a:endParaRPr>
          </a:p>
          <a:p>
            <a:pPr indent="0" lvl="0" marL="0" rtl="0" algn="l">
              <a:spcBef>
                <a:spcPts val="0"/>
              </a:spcBef>
              <a:spcAft>
                <a:spcPts val="0"/>
              </a:spcAft>
              <a:buNone/>
            </a:pPr>
            <a:r>
              <a:t/>
            </a:r>
            <a:endParaRPr sz="2600">
              <a:solidFill>
                <a:schemeClr val="dk1"/>
              </a:solidFill>
              <a:latin typeface="Twentieth Century"/>
              <a:ea typeface="Twentieth Century"/>
              <a:cs typeface="Twentieth Century"/>
              <a:sym typeface="Twentieth Century"/>
            </a:endParaRPr>
          </a:p>
          <a:p>
            <a:pPr indent="0" lvl="0" marL="0" rtl="0" algn="l">
              <a:spcBef>
                <a:spcPts val="0"/>
              </a:spcBef>
              <a:spcAft>
                <a:spcPts val="0"/>
              </a:spcAft>
              <a:buNone/>
            </a:pPr>
            <a:r>
              <a:rPr b="1" lang="en" sz="2600">
                <a:solidFill>
                  <a:schemeClr val="dk1"/>
                </a:solidFill>
                <a:latin typeface="Twentieth Century"/>
                <a:ea typeface="Twentieth Century"/>
                <a:cs typeface="Twentieth Century"/>
                <a:sym typeface="Twentieth Century"/>
              </a:rPr>
              <a:t>MOTIVATION FOR THE WORK:</a:t>
            </a:r>
            <a:endParaRPr b="1" sz="2600">
              <a:solidFill>
                <a:schemeClr val="dk1"/>
              </a:solidFill>
              <a:latin typeface="Twentieth Century"/>
              <a:ea typeface="Twentieth Century"/>
              <a:cs typeface="Twentieth Century"/>
              <a:sym typeface="Twentieth Century"/>
            </a:endParaRPr>
          </a:p>
          <a:p>
            <a:pPr indent="0" lvl="0" marL="0" rtl="0" algn="l">
              <a:spcBef>
                <a:spcPts val="0"/>
              </a:spcBef>
              <a:spcAft>
                <a:spcPts val="0"/>
              </a:spcAft>
              <a:buNone/>
            </a:pPr>
            <a:r>
              <a:rPr lang="en" sz="2600">
                <a:solidFill>
                  <a:schemeClr val="dk1"/>
                </a:solidFill>
                <a:latin typeface="Twentieth Century"/>
                <a:ea typeface="Twentieth Century"/>
                <a:cs typeface="Twentieth Century"/>
                <a:sym typeface="Twentieth Century"/>
              </a:rPr>
              <a:t>     To provide quick and concise summaries of youtube videos/local videos for users who prefer reading over watching videos based on their native Language</a:t>
            </a:r>
            <a:endParaRPr sz="2600">
              <a:solidFill>
                <a:schemeClr val="dk1"/>
              </a:solidFill>
              <a:latin typeface="Twentieth Century"/>
              <a:ea typeface="Twentieth Century"/>
              <a:cs typeface="Twentieth Century"/>
              <a:sym typeface="Twentieth Century"/>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6"/>
          <p:cNvSpPr txBox="1"/>
          <p:nvPr/>
        </p:nvSpPr>
        <p:spPr>
          <a:xfrm>
            <a:off x="1348875" y="281625"/>
            <a:ext cx="7707600" cy="11082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en" sz="3000">
                <a:solidFill>
                  <a:srgbClr val="980000"/>
                </a:solidFill>
                <a:latin typeface="Twentieth Century"/>
                <a:ea typeface="Twentieth Century"/>
                <a:cs typeface="Twentieth Century"/>
                <a:sym typeface="Twentieth Century"/>
              </a:rPr>
              <a:t>REAL WORLD APPLICATIONS:</a:t>
            </a:r>
            <a:endParaRPr b="1" sz="3000">
              <a:solidFill>
                <a:srgbClr val="980000"/>
              </a:solidFill>
              <a:latin typeface="Twentieth Century"/>
              <a:ea typeface="Twentieth Century"/>
              <a:cs typeface="Twentieth Century"/>
              <a:sym typeface="Twentieth Century"/>
            </a:endParaRPr>
          </a:p>
          <a:p>
            <a:pPr indent="0" lvl="0" marL="0" rtl="0" algn="just">
              <a:spcBef>
                <a:spcPts val="0"/>
              </a:spcBef>
              <a:spcAft>
                <a:spcPts val="0"/>
              </a:spcAft>
              <a:buNone/>
            </a:pPr>
            <a:r>
              <a:t/>
            </a:r>
            <a:endParaRPr b="1" sz="3000">
              <a:solidFill>
                <a:srgbClr val="980000"/>
              </a:solidFill>
              <a:latin typeface="Twentieth Century"/>
              <a:ea typeface="Twentieth Century"/>
              <a:cs typeface="Twentieth Century"/>
              <a:sym typeface="Twentieth Century"/>
            </a:endParaRPr>
          </a:p>
        </p:txBody>
      </p:sp>
      <p:sp>
        <p:nvSpPr>
          <p:cNvPr id="198" name="Google Shape;198;p26"/>
          <p:cNvSpPr txBox="1"/>
          <p:nvPr/>
        </p:nvSpPr>
        <p:spPr>
          <a:xfrm>
            <a:off x="813000" y="1141700"/>
            <a:ext cx="8331000" cy="2986200"/>
          </a:xfrm>
          <a:prstGeom prst="rect">
            <a:avLst/>
          </a:prstGeom>
          <a:noFill/>
          <a:ln>
            <a:noFill/>
          </a:ln>
        </p:spPr>
        <p:txBody>
          <a:bodyPr anchorCtr="0" anchor="t" bIns="91425" lIns="91425" spcFirstLastPara="1" rIns="91425" wrap="square" tIns="91425">
            <a:spAutoFit/>
          </a:bodyPr>
          <a:lstStyle/>
          <a:p>
            <a:pPr indent="-361950" lvl="0" marL="457200" rtl="0" algn="l">
              <a:spcBef>
                <a:spcPts val="0"/>
              </a:spcBef>
              <a:spcAft>
                <a:spcPts val="0"/>
              </a:spcAft>
              <a:buClr>
                <a:schemeClr val="dk1"/>
              </a:buClr>
              <a:buSzPts val="2100"/>
              <a:buFont typeface="Twentieth Century"/>
              <a:buChar char="●"/>
            </a:pPr>
            <a:r>
              <a:rPr b="1" lang="en" sz="2600">
                <a:solidFill>
                  <a:schemeClr val="dk1"/>
                </a:solidFill>
                <a:latin typeface="Twentieth Century"/>
                <a:ea typeface="Twentieth Century"/>
                <a:cs typeface="Twentieth Century"/>
                <a:sym typeface="Twentieth Century"/>
              </a:rPr>
              <a:t>Education</a:t>
            </a:r>
            <a:r>
              <a:rPr lang="en" sz="2600">
                <a:solidFill>
                  <a:schemeClr val="dk1"/>
                </a:solidFill>
                <a:latin typeface="Twentieth Century"/>
                <a:ea typeface="Twentieth Century"/>
                <a:cs typeface="Twentieth Century"/>
                <a:sym typeface="Twentieth Century"/>
              </a:rPr>
              <a:t>:Quick summaries for educational content</a:t>
            </a:r>
            <a:endParaRPr sz="2600">
              <a:solidFill>
                <a:schemeClr val="dk1"/>
              </a:solidFill>
              <a:latin typeface="Twentieth Century"/>
              <a:ea typeface="Twentieth Century"/>
              <a:cs typeface="Twentieth Century"/>
              <a:sym typeface="Twentieth Century"/>
            </a:endParaRPr>
          </a:p>
          <a:p>
            <a:pPr indent="0" lvl="0" marL="0" rtl="0" algn="l">
              <a:spcBef>
                <a:spcPts val="0"/>
              </a:spcBef>
              <a:spcAft>
                <a:spcPts val="0"/>
              </a:spcAft>
              <a:buNone/>
            </a:pPr>
            <a:r>
              <a:t/>
            </a:r>
            <a:endParaRPr sz="2600">
              <a:solidFill>
                <a:schemeClr val="dk1"/>
              </a:solidFill>
              <a:latin typeface="Twentieth Century"/>
              <a:ea typeface="Twentieth Century"/>
              <a:cs typeface="Twentieth Century"/>
              <a:sym typeface="Twentieth Century"/>
            </a:endParaRPr>
          </a:p>
          <a:p>
            <a:pPr indent="-361950" lvl="0" marL="457200" rtl="0" algn="l">
              <a:spcBef>
                <a:spcPts val="0"/>
              </a:spcBef>
              <a:spcAft>
                <a:spcPts val="0"/>
              </a:spcAft>
              <a:buClr>
                <a:schemeClr val="dk1"/>
              </a:buClr>
              <a:buSzPts val="2100"/>
              <a:buFont typeface="Twentieth Century"/>
              <a:buChar char="●"/>
            </a:pPr>
            <a:r>
              <a:rPr b="1" lang="en" sz="2600">
                <a:solidFill>
                  <a:schemeClr val="dk1"/>
                </a:solidFill>
                <a:latin typeface="Twentieth Century"/>
                <a:ea typeface="Twentieth Century"/>
                <a:cs typeface="Twentieth Century"/>
                <a:sym typeface="Twentieth Century"/>
              </a:rPr>
              <a:t>Content Creation</a:t>
            </a:r>
            <a:r>
              <a:rPr lang="en" sz="2600">
                <a:solidFill>
                  <a:schemeClr val="dk1"/>
                </a:solidFill>
                <a:latin typeface="Twentieth Century"/>
                <a:ea typeface="Twentieth Century"/>
                <a:cs typeface="Twentieth Century"/>
                <a:sym typeface="Twentieth Century"/>
              </a:rPr>
              <a:t>:Summarize content for easier understanding and Sharing.</a:t>
            </a:r>
            <a:endParaRPr sz="2600">
              <a:solidFill>
                <a:schemeClr val="dk1"/>
              </a:solidFill>
              <a:latin typeface="Twentieth Century"/>
              <a:ea typeface="Twentieth Century"/>
              <a:cs typeface="Twentieth Century"/>
              <a:sym typeface="Twentieth Century"/>
            </a:endParaRPr>
          </a:p>
          <a:p>
            <a:pPr indent="0" lvl="0" marL="0" rtl="0" algn="l">
              <a:spcBef>
                <a:spcPts val="0"/>
              </a:spcBef>
              <a:spcAft>
                <a:spcPts val="0"/>
              </a:spcAft>
              <a:buNone/>
            </a:pPr>
            <a:r>
              <a:t/>
            </a:r>
            <a:endParaRPr sz="2600">
              <a:solidFill>
                <a:schemeClr val="dk1"/>
              </a:solidFill>
              <a:latin typeface="Twentieth Century"/>
              <a:ea typeface="Twentieth Century"/>
              <a:cs typeface="Twentieth Century"/>
              <a:sym typeface="Twentieth Century"/>
            </a:endParaRPr>
          </a:p>
          <a:p>
            <a:pPr indent="-361950" lvl="0" marL="457200" rtl="0" algn="l">
              <a:spcBef>
                <a:spcPts val="0"/>
              </a:spcBef>
              <a:spcAft>
                <a:spcPts val="0"/>
              </a:spcAft>
              <a:buClr>
                <a:schemeClr val="dk1"/>
              </a:buClr>
              <a:buSzPts val="2100"/>
              <a:buFont typeface="Twentieth Century"/>
              <a:buChar char="●"/>
            </a:pPr>
            <a:r>
              <a:rPr b="1" lang="en" sz="2600">
                <a:solidFill>
                  <a:schemeClr val="dk1"/>
                </a:solidFill>
                <a:latin typeface="Twentieth Century"/>
                <a:ea typeface="Twentieth Century"/>
                <a:cs typeface="Twentieth Century"/>
                <a:sym typeface="Twentieth Century"/>
              </a:rPr>
              <a:t>Accessibility</a:t>
            </a:r>
            <a:r>
              <a:rPr lang="en" sz="2600">
                <a:solidFill>
                  <a:schemeClr val="dk1"/>
                </a:solidFill>
                <a:latin typeface="Twentieth Century"/>
                <a:ea typeface="Twentieth Century"/>
                <a:cs typeface="Twentieth Century"/>
                <a:sym typeface="Twentieth Century"/>
              </a:rPr>
              <a:t>: Making video content accessible to non-English speakers.</a:t>
            </a:r>
            <a:endParaRPr sz="2600">
              <a:solidFill>
                <a:schemeClr val="dk1"/>
              </a:solidFill>
              <a:latin typeface="Twentieth Century"/>
              <a:ea typeface="Twentieth Century"/>
              <a:cs typeface="Twentieth Century"/>
              <a:sym typeface="Twentieth Century"/>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7"/>
          <p:cNvSpPr txBox="1"/>
          <p:nvPr/>
        </p:nvSpPr>
        <p:spPr>
          <a:xfrm>
            <a:off x="896650" y="29650"/>
            <a:ext cx="7707600" cy="6465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en" sz="3000">
                <a:solidFill>
                  <a:srgbClr val="980000"/>
                </a:solidFill>
                <a:latin typeface="Twentieth Century"/>
                <a:ea typeface="Twentieth Century"/>
                <a:cs typeface="Twentieth Century"/>
                <a:sym typeface="Twentieth Century"/>
              </a:rPr>
              <a:t>EXISTED SYSTEM</a:t>
            </a:r>
            <a:endParaRPr b="1" sz="3000">
              <a:solidFill>
                <a:srgbClr val="980000"/>
              </a:solidFill>
              <a:latin typeface="Twentieth Century"/>
              <a:ea typeface="Twentieth Century"/>
              <a:cs typeface="Twentieth Century"/>
              <a:sym typeface="Twentieth Century"/>
            </a:endParaRPr>
          </a:p>
        </p:txBody>
      </p:sp>
      <p:sp>
        <p:nvSpPr>
          <p:cNvPr id="204" name="Google Shape;204;p27"/>
          <p:cNvSpPr txBox="1"/>
          <p:nvPr/>
        </p:nvSpPr>
        <p:spPr>
          <a:xfrm>
            <a:off x="355050" y="676150"/>
            <a:ext cx="8611800" cy="3786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 sz="2600">
                <a:solidFill>
                  <a:schemeClr val="dk1"/>
                </a:solidFill>
                <a:latin typeface="Twentieth Century"/>
                <a:ea typeface="Twentieth Century"/>
                <a:cs typeface="Twentieth Century"/>
                <a:sym typeface="Twentieth Century"/>
              </a:rPr>
              <a:t>Time-Consuming:</a:t>
            </a:r>
            <a:endParaRPr b="1" sz="2600">
              <a:solidFill>
                <a:schemeClr val="dk1"/>
              </a:solidFill>
              <a:latin typeface="Twentieth Century"/>
              <a:ea typeface="Twentieth Century"/>
              <a:cs typeface="Twentieth Century"/>
              <a:sym typeface="Twentieth Century"/>
            </a:endParaRPr>
          </a:p>
          <a:p>
            <a:pPr indent="0" lvl="0" marL="0" rtl="0" algn="l">
              <a:spcBef>
                <a:spcPts val="0"/>
              </a:spcBef>
              <a:spcAft>
                <a:spcPts val="0"/>
              </a:spcAft>
              <a:buClr>
                <a:schemeClr val="dk1"/>
              </a:buClr>
              <a:buSzPts val="1100"/>
              <a:buFont typeface="Arial"/>
              <a:buNone/>
            </a:pPr>
            <a:r>
              <a:rPr lang="en" sz="2600">
                <a:solidFill>
                  <a:schemeClr val="dk1"/>
                </a:solidFill>
                <a:latin typeface="Twentieth Century"/>
                <a:ea typeface="Twentieth Century"/>
                <a:cs typeface="Twentieth Century"/>
                <a:sym typeface="Twentieth Century"/>
              </a:rPr>
              <a:t>Manual transcription of videos is a lengthy process, requiring significant time and effort.</a:t>
            </a:r>
            <a:endParaRPr sz="2600">
              <a:solidFill>
                <a:schemeClr val="dk1"/>
              </a:solidFill>
              <a:latin typeface="Twentieth Century"/>
              <a:ea typeface="Twentieth Century"/>
              <a:cs typeface="Twentieth Century"/>
              <a:sym typeface="Twentieth Century"/>
            </a:endParaRPr>
          </a:p>
          <a:p>
            <a:pPr indent="0" lvl="0" marL="0" rtl="0" algn="l">
              <a:spcBef>
                <a:spcPts val="0"/>
              </a:spcBef>
              <a:spcAft>
                <a:spcPts val="0"/>
              </a:spcAft>
              <a:buClr>
                <a:schemeClr val="dk1"/>
              </a:buClr>
              <a:buSzPts val="1100"/>
              <a:buFont typeface="Arial"/>
              <a:buNone/>
            </a:pPr>
            <a:r>
              <a:rPr b="1" lang="en" sz="2600">
                <a:solidFill>
                  <a:schemeClr val="dk1"/>
                </a:solidFill>
                <a:latin typeface="Twentieth Century"/>
                <a:ea typeface="Twentieth Century"/>
                <a:cs typeface="Twentieth Century"/>
                <a:sym typeface="Twentieth Century"/>
              </a:rPr>
              <a:t>Not supporting without transcripts:</a:t>
            </a:r>
            <a:endParaRPr b="1" sz="2600">
              <a:solidFill>
                <a:schemeClr val="dk1"/>
              </a:solidFill>
              <a:latin typeface="Twentieth Century"/>
              <a:ea typeface="Twentieth Century"/>
              <a:cs typeface="Twentieth Century"/>
              <a:sym typeface="Twentieth Century"/>
            </a:endParaRPr>
          </a:p>
          <a:p>
            <a:pPr indent="0" lvl="0" marL="0" rtl="0" algn="l">
              <a:spcBef>
                <a:spcPts val="0"/>
              </a:spcBef>
              <a:spcAft>
                <a:spcPts val="0"/>
              </a:spcAft>
              <a:buClr>
                <a:schemeClr val="dk1"/>
              </a:buClr>
              <a:buSzPts val="1100"/>
              <a:buFont typeface="Arial"/>
              <a:buNone/>
            </a:pPr>
            <a:r>
              <a:rPr lang="en" sz="2600">
                <a:solidFill>
                  <a:schemeClr val="dk1"/>
                </a:solidFill>
                <a:latin typeface="Twentieth Century"/>
                <a:ea typeface="Twentieth Century"/>
                <a:cs typeface="Twentieth Century"/>
                <a:sym typeface="Twentieth Century"/>
              </a:rPr>
              <a:t> Previous system doesn’t provide summaries without </a:t>
            </a:r>
            <a:r>
              <a:rPr lang="en" sz="2600">
                <a:solidFill>
                  <a:schemeClr val="dk1"/>
                </a:solidFill>
                <a:latin typeface="Twentieth Century"/>
                <a:ea typeface="Twentieth Century"/>
                <a:cs typeface="Twentieth Century"/>
                <a:sym typeface="Twentieth Century"/>
              </a:rPr>
              <a:t>transcripts</a:t>
            </a:r>
            <a:endParaRPr sz="2600">
              <a:solidFill>
                <a:schemeClr val="dk1"/>
              </a:solidFill>
              <a:latin typeface="Twentieth Century"/>
              <a:ea typeface="Twentieth Century"/>
              <a:cs typeface="Twentieth Century"/>
              <a:sym typeface="Twentieth Century"/>
            </a:endParaRPr>
          </a:p>
          <a:p>
            <a:pPr indent="0" lvl="0" marL="0" rtl="0" algn="l">
              <a:spcBef>
                <a:spcPts val="0"/>
              </a:spcBef>
              <a:spcAft>
                <a:spcPts val="0"/>
              </a:spcAft>
              <a:buClr>
                <a:schemeClr val="dk1"/>
              </a:buClr>
              <a:buSzPts val="1100"/>
              <a:buFont typeface="Arial"/>
              <a:buNone/>
            </a:pPr>
            <a:r>
              <a:rPr b="1" lang="en" sz="2600">
                <a:solidFill>
                  <a:schemeClr val="dk1"/>
                </a:solidFill>
                <a:latin typeface="Twentieth Century"/>
                <a:ea typeface="Twentieth Century"/>
                <a:cs typeface="Twentieth Century"/>
                <a:sym typeface="Twentieth Century"/>
              </a:rPr>
              <a:t>Paid Services for Summaries:</a:t>
            </a:r>
            <a:endParaRPr b="1" sz="2600">
              <a:solidFill>
                <a:schemeClr val="dk1"/>
              </a:solidFill>
              <a:latin typeface="Twentieth Century"/>
              <a:ea typeface="Twentieth Century"/>
              <a:cs typeface="Twentieth Century"/>
              <a:sym typeface="Twentieth Century"/>
            </a:endParaRPr>
          </a:p>
          <a:p>
            <a:pPr indent="0" lvl="0" marL="0" rtl="0" algn="l">
              <a:spcBef>
                <a:spcPts val="0"/>
              </a:spcBef>
              <a:spcAft>
                <a:spcPts val="0"/>
              </a:spcAft>
              <a:buClr>
                <a:schemeClr val="dk1"/>
              </a:buClr>
              <a:buSzPts val="1100"/>
              <a:buFont typeface="Arial"/>
              <a:buNone/>
            </a:pPr>
            <a:r>
              <a:rPr lang="en" sz="2600">
                <a:solidFill>
                  <a:schemeClr val="dk1"/>
                </a:solidFill>
                <a:latin typeface="Twentieth Century"/>
                <a:ea typeface="Twentieth Century"/>
                <a:cs typeface="Twentieth Century"/>
                <a:sym typeface="Twentieth Century"/>
              </a:rPr>
              <a:t>Many existing solutions offer limited free summaries, with advanced features such as longer summaries or enhanced accuracy requiring payment.</a:t>
            </a:r>
            <a:endParaRPr sz="2600">
              <a:solidFill>
                <a:schemeClr val="dk1"/>
              </a:solidFill>
              <a:latin typeface="Twentieth Century"/>
              <a:ea typeface="Twentieth Century"/>
              <a:cs typeface="Twentieth Century"/>
              <a:sym typeface="Twentieth Century"/>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roplet">
  <a:themeElements>
    <a:clrScheme name="Droplet">
      <a:dk1>
        <a:srgbClr val="000000"/>
      </a:dk1>
      <a:lt1>
        <a:srgbClr val="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