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91" r:id="rId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B3D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266" autoAdjust="0"/>
  </p:normalViewPr>
  <p:slideViewPr>
    <p:cSldViewPr showGuides="1">
      <p:cViewPr varScale="1">
        <p:scale>
          <a:sx n="105" d="100"/>
          <a:sy n="105" d="100"/>
        </p:scale>
        <p:origin x="82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F9C828-F9FA-48FD-B1A4-88EBDB1B3ADB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C0D3D9-7BF0-4F2D-87BD-20C766D94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44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0D3D9-7BF0-4F2D-87BD-20C766D948E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363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2F6B-08D6-4CEF-AD54-93F34AF15F93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D01FC-947F-4133-85D6-5F06333C0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82925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2F6B-08D6-4CEF-AD54-93F34AF15F93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D01FC-947F-4133-85D6-5F06333C0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69380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71450"/>
            <a:ext cx="2057400" cy="36576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71450"/>
            <a:ext cx="6019800" cy="36576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2F6B-08D6-4CEF-AD54-93F34AF15F93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D01FC-947F-4133-85D6-5F06333C0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13495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2F6B-08D6-4CEF-AD54-93F34AF15F93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D01FC-947F-4133-85D6-5F06333C0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63164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2F6B-08D6-4CEF-AD54-93F34AF15F93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D01FC-947F-4133-85D6-5F06333C0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0810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000125"/>
            <a:ext cx="4038600" cy="282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000125"/>
            <a:ext cx="4038600" cy="282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2F6B-08D6-4CEF-AD54-93F34AF15F93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D01FC-947F-4133-85D6-5F06333C0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786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2F6B-08D6-4CEF-AD54-93F34AF15F93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D01FC-947F-4133-85D6-5F06333C0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58975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2F6B-08D6-4CEF-AD54-93F34AF15F93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D01FC-947F-4133-85D6-5F06333C0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24230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2F6B-08D6-4CEF-AD54-93F34AF15F93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D01FC-947F-4133-85D6-5F06333C0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10108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2F6B-08D6-4CEF-AD54-93F34AF15F93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D01FC-947F-4133-85D6-5F06333C0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57384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2F6B-08D6-4CEF-AD54-93F34AF15F93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D01FC-947F-4133-85D6-5F06333C0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42006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A2F6B-08D6-4CEF-AD54-93F34AF15F93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D01FC-947F-4133-85D6-5F06333C0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248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각 삼각형 12"/>
          <p:cNvSpPr/>
          <p:nvPr/>
        </p:nvSpPr>
        <p:spPr>
          <a:xfrm>
            <a:off x="0" y="-1156692"/>
            <a:ext cx="6300192" cy="6300192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79588" y="764753"/>
            <a:ext cx="6579069" cy="301595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64766" y="1780926"/>
            <a:ext cx="6408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 latinLnBrk="0"/>
            <a:r>
              <a:rPr lang="en-US" altLang="ko-KR" sz="3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Song Management System</a:t>
            </a:r>
            <a:endParaRPr lang="en-US" altLang="ko-KR" sz="36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475090" y="4011910"/>
            <a:ext cx="11042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chemeClr val="accent1">
                    <a:lumMod val="75000"/>
                  </a:schemeClr>
                </a:solidFill>
              </a:rPr>
              <a:t>1871007</a:t>
            </a:r>
            <a:endParaRPr lang="en-US" altLang="ko-KR" sz="1400" dirty="0">
              <a:solidFill>
                <a:schemeClr val="accent1">
                  <a:lumMod val="75000"/>
                </a:schemeClr>
              </a:solidFill>
            </a:endParaRPr>
          </a:p>
          <a:p>
            <a:pPr algn="r"/>
            <a:r>
              <a:rPr lang="en-US" altLang="ko-KR" sz="1400" dirty="0" err="1" smtClean="0">
                <a:solidFill>
                  <a:schemeClr val="accent1">
                    <a:lumMod val="75000"/>
                  </a:schemeClr>
                </a:solidFill>
              </a:rPr>
              <a:t>Sowon</a:t>
            </a:r>
            <a:r>
              <a:rPr lang="en-US" altLang="ko-KR" sz="1400" dirty="0" smtClean="0">
                <a:solidFill>
                  <a:schemeClr val="accent1">
                    <a:lumMod val="75000"/>
                  </a:schemeClr>
                </a:solidFill>
              </a:rPr>
              <a:t> Kim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42FCCEE-0D3A-4199-804E-CB28DFAE27AA}"/>
              </a:ext>
            </a:extLst>
          </p:cNvPr>
          <p:cNvSpPr txBox="1"/>
          <p:nvPr/>
        </p:nvSpPr>
        <p:spPr>
          <a:xfrm>
            <a:off x="1367515" y="2507140"/>
            <a:ext cx="640871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base" latinLnBrk="0"/>
            <a:r>
              <a:rPr lang="en-US" altLang="ko-KR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Database(02)</a:t>
            </a:r>
            <a:endParaRPr lang="en-US" altLang="ko-KR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554612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2402" y="123478"/>
            <a:ext cx="8928992" cy="489654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rot="16200000">
            <a:off x="7940402" y="3938972"/>
            <a:ext cx="1203598" cy="1203598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2402" y="267494"/>
            <a:ext cx="1877310" cy="7920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Diagram</a:t>
            </a:r>
            <a:endParaRPr lang="en-US" altLang="ko-K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582924"/>
              </p:ext>
            </p:extLst>
          </p:nvPr>
        </p:nvGraphicFramePr>
        <p:xfrm>
          <a:off x="288592" y="1840988"/>
          <a:ext cx="1260000" cy="12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/>
              </a:tblGrid>
              <a:tr h="31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Singer</a:t>
                      </a:r>
                      <a:endParaRPr lang="ko-KR" altLang="en-US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B3D7"/>
                    </a:solidFill>
                  </a:tcPr>
                </a:tc>
              </a:tr>
              <a:tr h="31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u="sng" dirty="0" smtClean="0"/>
                        <a:t>singer</a:t>
                      </a:r>
                      <a:endParaRPr lang="ko-KR" altLang="en-US" sz="1400" u="sng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1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debut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1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latestAlbum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096853"/>
              </p:ext>
            </p:extLst>
          </p:nvPr>
        </p:nvGraphicFramePr>
        <p:xfrm>
          <a:off x="3940054" y="1877868"/>
          <a:ext cx="1260000" cy="118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/>
              </a:tblGrid>
              <a:tr h="2965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Album</a:t>
                      </a:r>
                      <a:endParaRPr lang="ko-KR" altLang="en-US" sz="13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88968" marR="88968" marT="44484" marB="444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B3D7"/>
                    </a:solidFill>
                  </a:tcPr>
                </a:tc>
              </a:tr>
              <a:tr h="2965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u="sng" dirty="0" smtClean="0"/>
                        <a:t>singer</a:t>
                      </a:r>
                      <a:endParaRPr lang="ko-KR" altLang="en-US" sz="1300" u="sng" dirty="0"/>
                    </a:p>
                  </a:txBody>
                  <a:tcPr marL="88968" marR="88968" marT="44484" marB="444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965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u="sng" dirty="0" smtClean="0"/>
                        <a:t>album</a:t>
                      </a:r>
                      <a:endParaRPr lang="ko-KR" altLang="en-US" sz="1300" u="sng" dirty="0"/>
                    </a:p>
                  </a:txBody>
                  <a:tcPr marL="88968" marR="88968" marT="44484" marB="444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965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err="1" smtClean="0"/>
                        <a:t>releaseDate</a:t>
                      </a:r>
                      <a:endParaRPr lang="ko-KR" altLang="en-US" sz="1300" dirty="0"/>
                    </a:p>
                  </a:txBody>
                  <a:tcPr marL="88968" marR="88968" marT="44484" marB="444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573939"/>
              </p:ext>
            </p:extLst>
          </p:nvPr>
        </p:nvGraphicFramePr>
        <p:xfrm>
          <a:off x="7591514" y="1839628"/>
          <a:ext cx="1260000" cy="126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/>
              </a:tblGrid>
              <a:tr h="3205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Song</a:t>
                      </a:r>
                      <a:endParaRPr lang="ko-KR" altLang="en-US" sz="15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2835" marR="92835" marT="46418" marB="464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B3D7"/>
                    </a:solidFill>
                  </a:tcPr>
                </a:tc>
              </a:tr>
              <a:tr h="3205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u="sng" dirty="0" smtClean="0"/>
                        <a:t>title</a:t>
                      </a:r>
                      <a:endParaRPr lang="ko-KR" altLang="en-US" sz="1500" u="sng" dirty="0"/>
                    </a:p>
                  </a:txBody>
                  <a:tcPr marL="92835" marR="92835" marT="46418" marB="464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205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genre</a:t>
                      </a:r>
                      <a:endParaRPr lang="ko-KR" altLang="en-US" sz="1500" dirty="0"/>
                    </a:p>
                  </a:txBody>
                  <a:tcPr marL="92835" marR="92835" marT="46418" marB="464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984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highestRanking</a:t>
                      </a:r>
                      <a:endParaRPr lang="ko-KR" altLang="en-US" sz="1200" dirty="0"/>
                    </a:p>
                  </a:txBody>
                  <a:tcPr marL="92835" marR="92835" marT="46418" marB="464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3" name="직선 화살표 연결선 42"/>
          <p:cNvCxnSpPr>
            <a:endCxn id="2" idx="3"/>
          </p:cNvCxnSpPr>
          <p:nvPr/>
        </p:nvCxnSpPr>
        <p:spPr>
          <a:xfrm flipH="1">
            <a:off x="1548592" y="2470988"/>
            <a:ext cx="493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H="1">
            <a:off x="5200055" y="2470988"/>
            <a:ext cx="493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3347864" y="2427734"/>
            <a:ext cx="5921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3347864" y="2470988"/>
            <a:ext cx="5921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6999324" y="2427734"/>
            <a:ext cx="5921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6999324" y="2470988"/>
            <a:ext cx="5921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순서도: 판단 4"/>
          <p:cNvSpPr/>
          <p:nvPr/>
        </p:nvSpPr>
        <p:spPr>
          <a:xfrm>
            <a:off x="2042323" y="2218960"/>
            <a:ext cx="1404000" cy="504056"/>
          </a:xfrm>
          <a:prstGeom prst="flowChartDecision">
            <a:avLst/>
          </a:prstGeom>
          <a:ln w="127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release</a:t>
            </a:r>
            <a:endParaRPr lang="ko-KR" altLang="en-US" sz="1200" dirty="0"/>
          </a:p>
        </p:txBody>
      </p:sp>
      <p:sp>
        <p:nvSpPr>
          <p:cNvPr id="15" name="순서도: 판단 14"/>
          <p:cNvSpPr/>
          <p:nvPr/>
        </p:nvSpPr>
        <p:spPr>
          <a:xfrm>
            <a:off x="5693785" y="2218988"/>
            <a:ext cx="1404000" cy="504000"/>
          </a:xfrm>
          <a:prstGeom prst="flowChartDecision">
            <a:avLst/>
          </a:prstGeom>
          <a:ln w="127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contain</a:t>
            </a:r>
            <a:endParaRPr lang="ko-KR" altLang="en-US" sz="1200" dirty="0"/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457" y="61739"/>
            <a:ext cx="5027024" cy="502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0581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2402" y="123478"/>
            <a:ext cx="8928992" cy="489654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rot="16200000">
            <a:off x="7940402" y="3938972"/>
            <a:ext cx="1203598" cy="1203598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2402" y="267494"/>
            <a:ext cx="1877310" cy="7920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</a:t>
            </a:r>
            <a:endParaRPr lang="en-US" altLang="ko-K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5576" y="1491630"/>
            <a:ext cx="7416824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" t="19895" r="6378" b="13790"/>
          <a:stretch/>
        </p:blipFill>
        <p:spPr>
          <a:xfrm>
            <a:off x="1259632" y="2067694"/>
            <a:ext cx="6408712" cy="7200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47664" y="2499666"/>
            <a:ext cx="138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65" y="1320256"/>
            <a:ext cx="7261289" cy="49008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24044" y="2498354"/>
            <a:ext cx="21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658" y="654729"/>
            <a:ext cx="4624343" cy="1268949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 flipV="1">
            <a:off x="2115658" y="1376313"/>
            <a:ext cx="4256542" cy="3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115658" y="1866400"/>
            <a:ext cx="4624343" cy="17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843" y="1344604"/>
            <a:ext cx="7056784" cy="49812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547664" y="2506601"/>
            <a:ext cx="123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3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650115" y="2914015"/>
            <a:ext cx="762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sql</a:t>
            </a:r>
            <a:r>
              <a:rPr lang="en-US" altLang="ko-KR" dirty="0"/>
              <a:t>="update Song set </a:t>
            </a:r>
            <a:r>
              <a:rPr lang="en-US" altLang="ko-KR" dirty="0" err="1"/>
              <a:t>highestRanking</a:t>
            </a:r>
            <a:r>
              <a:rPr lang="en-US" altLang="ko-KR" dirty="0"/>
              <a:t>=? where title=? and singer=?";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1475656" y="1335392"/>
            <a:ext cx="346051" cy="3002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650115" y="3332011"/>
            <a:ext cx="8496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myConn.setAutoCommit</a:t>
            </a:r>
            <a:r>
              <a:rPr lang="en-US" altLang="ko-KR" dirty="0"/>
              <a:t>(</a:t>
            </a:r>
            <a:r>
              <a:rPr lang="en-US" altLang="ko-KR" b="1" dirty="0"/>
              <a:t>false);</a:t>
            </a:r>
          </a:p>
          <a:p>
            <a:r>
              <a:rPr lang="en-US" altLang="ko-KR" dirty="0" err="1"/>
              <a:t>sql</a:t>
            </a:r>
            <a:r>
              <a:rPr lang="en-US" altLang="ko-KR" dirty="0"/>
              <a:t>="update album set album=? where album=? and singer=?";</a:t>
            </a:r>
          </a:p>
          <a:p>
            <a:r>
              <a:rPr lang="en-US" altLang="ko-KR" dirty="0" err="1"/>
              <a:t>sql</a:t>
            </a:r>
            <a:r>
              <a:rPr lang="en-US" altLang="ko-KR" dirty="0"/>
              <a:t>="update singer set </a:t>
            </a:r>
            <a:r>
              <a:rPr lang="en-US" altLang="ko-KR" dirty="0" err="1"/>
              <a:t>latestAlbum</a:t>
            </a:r>
            <a:r>
              <a:rPr lang="en-US" altLang="ko-KR" dirty="0"/>
              <a:t>=? where </a:t>
            </a:r>
            <a:r>
              <a:rPr lang="en-US" altLang="ko-KR" dirty="0" err="1"/>
              <a:t>latestAlbum</a:t>
            </a:r>
            <a:r>
              <a:rPr lang="en-US" altLang="ko-KR" dirty="0"/>
              <a:t>=? and singer=?";</a:t>
            </a:r>
          </a:p>
          <a:p>
            <a:r>
              <a:rPr lang="en-US" altLang="ko-KR" dirty="0" err="1"/>
              <a:t>myConn.setAutoCommit</a:t>
            </a:r>
            <a:r>
              <a:rPr lang="en-US" altLang="ko-KR" dirty="0"/>
              <a:t>(</a:t>
            </a:r>
            <a:r>
              <a:rPr lang="en-US" altLang="ko-KR" b="1" dirty="0"/>
              <a:t>true);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547664" y="2499742"/>
            <a:ext cx="202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4</a:t>
            </a:r>
            <a:endParaRPr lang="ko-KR" altLang="en-US" sz="1200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64" y="2931789"/>
            <a:ext cx="5124773" cy="817783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547664" y="2499742"/>
            <a:ext cx="1405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5</a:t>
            </a:r>
            <a:endParaRPr lang="ko-KR" altLang="en-US" sz="1200" dirty="0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699" y="3839934"/>
            <a:ext cx="5622366" cy="750761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259632" y="663538"/>
            <a:ext cx="6624736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sql</a:t>
            </a:r>
            <a:r>
              <a:rPr lang="en-US" altLang="ko-KR" dirty="0"/>
              <a:t>="select singer, title from Song where genre=?";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259632" y="1059582"/>
            <a:ext cx="7565942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sql</a:t>
            </a:r>
            <a:r>
              <a:rPr lang="en-US" altLang="ko-KR" dirty="0"/>
              <a:t>="select </a:t>
            </a:r>
            <a:r>
              <a:rPr lang="en-US" altLang="ko-KR" dirty="0" err="1"/>
              <a:t>Song.singer</a:t>
            </a:r>
            <a:r>
              <a:rPr lang="en-US" altLang="ko-KR" dirty="0"/>
              <a:t>, </a:t>
            </a:r>
            <a:r>
              <a:rPr lang="en-US" altLang="ko-KR" dirty="0" err="1"/>
              <a:t>Song.album</a:t>
            </a:r>
            <a:r>
              <a:rPr lang="en-US" altLang="ko-KR" dirty="0"/>
              <a:t>, </a:t>
            </a:r>
            <a:r>
              <a:rPr lang="en-US" altLang="ko-KR" dirty="0" err="1"/>
              <a:t>Album.releaseDate</a:t>
            </a:r>
            <a:r>
              <a:rPr lang="en-US" altLang="ko-KR" dirty="0"/>
              <a:t> " + </a:t>
            </a:r>
          </a:p>
          <a:p>
            <a:r>
              <a:rPr lang="en-US" altLang="ko-KR" dirty="0"/>
              <a:t>"from Song, Album " + </a:t>
            </a:r>
          </a:p>
          <a:p>
            <a:r>
              <a:rPr lang="en-US" altLang="ko-KR" dirty="0"/>
              <a:t>"where </a:t>
            </a:r>
            <a:r>
              <a:rPr lang="en-US" altLang="ko-KR" dirty="0" err="1"/>
              <a:t>Song.album</a:t>
            </a:r>
            <a:r>
              <a:rPr lang="en-US" altLang="ko-KR" dirty="0"/>
              <a:t>=</a:t>
            </a:r>
            <a:r>
              <a:rPr lang="en-US" altLang="ko-KR" dirty="0" err="1"/>
              <a:t>Album.album</a:t>
            </a:r>
            <a:r>
              <a:rPr lang="en-US" altLang="ko-KR" dirty="0"/>
              <a:t> " + </a:t>
            </a:r>
          </a:p>
          <a:p>
            <a:r>
              <a:rPr lang="en-US" altLang="ko-KR" dirty="0"/>
              <a:t>"and </a:t>
            </a:r>
            <a:r>
              <a:rPr lang="en-US" altLang="ko-KR" dirty="0" err="1"/>
              <a:t>Song.singer</a:t>
            </a:r>
            <a:r>
              <a:rPr lang="en-US" altLang="ko-KR" dirty="0"/>
              <a:t>=</a:t>
            </a:r>
            <a:r>
              <a:rPr lang="en-US" altLang="ko-KR" dirty="0" err="1"/>
              <a:t>Album.singer</a:t>
            </a:r>
            <a:r>
              <a:rPr lang="en-US" altLang="ko-KR" dirty="0"/>
              <a:t> " + </a:t>
            </a:r>
          </a:p>
          <a:p>
            <a:r>
              <a:rPr lang="en-US" altLang="ko-KR" dirty="0"/>
              <a:t>"and </a:t>
            </a:r>
            <a:r>
              <a:rPr lang="en-US" altLang="ko-KR" dirty="0" err="1"/>
              <a:t>Song.singer</a:t>
            </a:r>
            <a:r>
              <a:rPr lang="en-US" altLang="ko-KR" dirty="0"/>
              <a:t> in(select singer from Singer where debut=?);";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90366" y="2604420"/>
            <a:ext cx="81410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sql</a:t>
            </a:r>
            <a:r>
              <a:rPr lang="en-US" altLang="ko-KR" dirty="0"/>
              <a:t>="select title, singer, </a:t>
            </a:r>
            <a:r>
              <a:rPr lang="en-US" altLang="ko-KR" dirty="0" err="1"/>
              <a:t>releaseDate</a:t>
            </a:r>
            <a:r>
              <a:rPr lang="en-US" altLang="ko-KR" dirty="0"/>
              <a:t>, debut from </a:t>
            </a:r>
            <a:r>
              <a:rPr lang="en-US" altLang="ko-KR" dirty="0" err="1"/>
              <a:t>singer_song</a:t>
            </a:r>
            <a:r>
              <a:rPr lang="en-US" altLang="ko-KR" dirty="0"/>
              <a:t> where title=?";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001422" y="1668959"/>
            <a:ext cx="7314002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create </a:t>
            </a:r>
            <a:r>
              <a:rPr lang="en-US" altLang="ko-KR" dirty="0">
                <a:solidFill>
                  <a:schemeClr val="accent1"/>
                </a:solidFill>
              </a:rPr>
              <a:t>view</a:t>
            </a:r>
            <a:r>
              <a:rPr lang="en-US" altLang="ko-KR" dirty="0"/>
              <a:t> </a:t>
            </a:r>
            <a:r>
              <a:rPr lang="en-US" altLang="ko-KR" dirty="0" err="1"/>
              <a:t>singer_song</a:t>
            </a:r>
            <a:r>
              <a:rPr lang="en-US" altLang="ko-KR" dirty="0"/>
              <a:t> as</a:t>
            </a:r>
          </a:p>
          <a:p>
            <a:r>
              <a:rPr lang="en-US" altLang="ko-KR" dirty="0"/>
              <a:t>select </a:t>
            </a:r>
            <a:r>
              <a:rPr lang="en-US" altLang="ko-KR" dirty="0" err="1"/>
              <a:t>Song.title</a:t>
            </a:r>
            <a:r>
              <a:rPr lang="en-US" altLang="ko-KR" dirty="0"/>
              <a:t>, </a:t>
            </a:r>
            <a:r>
              <a:rPr lang="en-US" altLang="ko-KR" dirty="0" err="1"/>
              <a:t>Song.singer</a:t>
            </a:r>
            <a:r>
              <a:rPr lang="en-US" altLang="ko-KR" dirty="0"/>
              <a:t>, </a:t>
            </a:r>
            <a:r>
              <a:rPr lang="en-US" altLang="ko-KR" dirty="0" err="1"/>
              <a:t>Album.releaseDate</a:t>
            </a:r>
            <a:r>
              <a:rPr lang="en-US" altLang="ko-KR" dirty="0"/>
              <a:t>, </a:t>
            </a:r>
            <a:r>
              <a:rPr lang="en-US" altLang="ko-KR" dirty="0" err="1"/>
              <a:t>Singer.debut</a:t>
            </a:r>
            <a:endParaRPr lang="en-US" altLang="ko-KR" dirty="0"/>
          </a:p>
          <a:p>
            <a:r>
              <a:rPr lang="en-US" altLang="ko-KR" dirty="0"/>
              <a:t>from Song, Album, Singer</a:t>
            </a:r>
          </a:p>
          <a:p>
            <a:r>
              <a:rPr lang="en-US" altLang="ko-KR" dirty="0"/>
              <a:t>where </a:t>
            </a:r>
            <a:r>
              <a:rPr lang="en-US" altLang="ko-KR" dirty="0" err="1"/>
              <a:t>Song.album</a:t>
            </a:r>
            <a:r>
              <a:rPr lang="en-US" altLang="ko-KR" dirty="0"/>
              <a:t>=</a:t>
            </a:r>
            <a:r>
              <a:rPr lang="en-US" altLang="ko-KR" dirty="0" err="1"/>
              <a:t>Album.album</a:t>
            </a:r>
            <a:r>
              <a:rPr lang="en-US" altLang="ko-KR" dirty="0"/>
              <a:t> and</a:t>
            </a:r>
          </a:p>
          <a:p>
            <a:r>
              <a:rPr lang="en-US" altLang="ko-KR" dirty="0" err="1"/>
              <a:t>Song.singer</a:t>
            </a:r>
            <a:r>
              <a:rPr lang="en-US" altLang="ko-KR" dirty="0"/>
              <a:t>=</a:t>
            </a:r>
            <a:r>
              <a:rPr lang="en-US" altLang="ko-KR" dirty="0" err="1"/>
              <a:t>Album.singer</a:t>
            </a:r>
            <a:r>
              <a:rPr lang="en-US" altLang="ko-KR" dirty="0"/>
              <a:t> and</a:t>
            </a:r>
          </a:p>
          <a:p>
            <a:r>
              <a:rPr lang="en-US" altLang="ko-KR" dirty="0" err="1"/>
              <a:t>Album.singer</a:t>
            </a:r>
            <a:r>
              <a:rPr lang="en-US" altLang="ko-KR" dirty="0"/>
              <a:t>=</a:t>
            </a:r>
            <a:r>
              <a:rPr lang="en-US" altLang="ko-KR" dirty="0" err="1"/>
              <a:t>Singer.singer</a:t>
            </a:r>
            <a:r>
              <a:rPr lang="en-US" altLang="ko-KR" dirty="0"/>
              <a:t>;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547664" y="2499742"/>
            <a:ext cx="1896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6</a:t>
            </a:r>
            <a:endParaRPr lang="ko-KR" altLang="en-US" sz="1200" dirty="0"/>
          </a:p>
        </p:txBody>
      </p:sp>
      <p:sp>
        <p:nvSpPr>
          <p:cNvPr id="35" name="타원 34"/>
          <p:cNvSpPr/>
          <p:nvPr/>
        </p:nvSpPr>
        <p:spPr>
          <a:xfrm>
            <a:off x="1763688" y="3782416"/>
            <a:ext cx="518045" cy="4455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2686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2.46914E-7 L 0.44566 -0.00093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74" y="-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7037E-6 L 0.14861 0.00124 " pathEditMode="relative" rAng="0" ptsTypes="AA">
                                      <p:cBhvr>
                                        <p:cTn id="1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31" y="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861 0.00124 L 0.38299 0.00124 " pathEditMode="relative" rAng="0" ptsTypes="AA">
                                      <p:cBhvr>
                                        <p:cTn id="1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9" grpId="0"/>
      <p:bldP spid="9" grpId="1"/>
      <p:bldP spid="19" grpId="0"/>
      <p:bldP spid="19" grpId="1"/>
      <p:bldP spid="22" grpId="0"/>
      <p:bldP spid="22" grpId="1"/>
      <p:bldP spid="23" grpId="0" animBg="1"/>
      <p:bldP spid="23" grpId="1" animBg="1"/>
      <p:bldP spid="23" grpId="2" animBg="1"/>
      <p:bldP spid="24" grpId="0"/>
      <p:bldP spid="24" grpId="1"/>
      <p:bldP spid="25" grpId="0"/>
      <p:bldP spid="25" grpId="1"/>
      <p:bldP spid="28" grpId="0"/>
      <p:bldP spid="28" grpId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/>
      <p:bldP spid="35" grpId="0" animBg="1"/>
      <p:bldP spid="35" grpId="1" animBg="1"/>
      <p:bldP spid="35" grpId="2" animBg="1"/>
      <p:bldP spid="35" grpId="3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169</Words>
  <Application>Microsoft Office PowerPoint</Application>
  <PresentationFormat>화면 슬라이드 쇼(16:9)</PresentationFormat>
  <Paragraphs>46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지원</dc:creator>
  <cp:lastModifiedBy>김 소원</cp:lastModifiedBy>
  <cp:revision>71</cp:revision>
  <dcterms:created xsi:type="dcterms:W3CDTF">2018-07-25T13:25:19Z</dcterms:created>
  <dcterms:modified xsi:type="dcterms:W3CDTF">2020-06-20T11:25:01Z</dcterms:modified>
</cp:coreProperties>
</file>