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0" r:id="rId7"/>
    <p:sldId id="258" r:id="rId8"/>
    <p:sldId id="261" r:id="rId9"/>
    <p:sldId id="262" r:id="rId10"/>
    <p:sldId id="263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963BE-E818-41F7-9555-4F4B742E98AE}" type="datetime1">
              <a:rPr lang="ru-RU" smtClean="0"/>
              <a:t>25.01.2023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735222-6EEA-46CD-B936-E9E9D4B85411}" type="datetime1">
              <a:rPr lang="ru-RU" noProof="0" smtClean="0"/>
              <a:t>25.01.2023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121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Полилиния: фигура 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6" name="Полилиния: фигура 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7" name="Прямоугольный треугольник 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8" name="Прямоугольный треугольник 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9" name="Прямоугольный треугольник 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20" name="Полилиния: Фигура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9" name="Полилиния: Фигура 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0" name="Полилиния: Фигура 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1" name="Полилиния: Фигура 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Полилиния: Фигура 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4" name="Полилиния: Фигура 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0" name="Рисунок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Рисунок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2" name="Рисунок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3" name="Рисунок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и раздел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я и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Полилиния: фигура 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1" name="Полилиния: фигура 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Полилиния: Фигура 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Полилиния: Фигура 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6" name="Полилиния: Фигура 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0" name="Полилиния: Фигура 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Номер слайда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Прямоугольный треугольник 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рямоугольный треугольник 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9" name="Прямоугольный треугольник 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ый треугольник 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3" name="Полилиния: Фигура 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4" name="Полилиния: Фигура 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олилиния: Фигура 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Полилиния: Фигура 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/>
              <a:t>Образец текста</a:t>
            </a:r>
          </a:p>
        </p:txBody>
      </p: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Дополнительный 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Полилиния: Фигура 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8" name="Полилиния: Фигура 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Полилиния: Фигура 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3" name="Полилиния: Фигура 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/>
              <a:t>Образец текста</a:t>
            </a:r>
          </a:p>
        </p:txBody>
      </p:sp>
      <p:sp>
        <p:nvSpPr>
          <p:cNvPr id="35" name="Номер слайда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ru-RU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"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Цитата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3" name="Текст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Текст 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Объект 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8" name="Объект 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ипа содержимого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Объект 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Полилиния: Фигура 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>
                <a:latin typeface="+mj-lt"/>
              </a:rPr>
              <a:t>Образец заголовка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Полилиния: Фигура 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Полилиния: Фигура 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Прямоугольник: Усеченный угол 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17" name="Прямоугольник: Усеченный угол 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8" name="Полилиния: Фигура 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7077456" cy="2335298"/>
          </a:xfrm>
        </p:spPr>
        <p:txBody>
          <a:bodyPr rtlCol="0"/>
          <a:lstStyle/>
          <a:p>
            <a:pPr rtl="0"/>
            <a:r>
              <a:rPr lang="ru-RU" dirty="0"/>
              <a:t>Проект по подобию ретро танков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3069" y="4954063"/>
            <a:ext cx="7714355" cy="868680"/>
          </a:xfrm>
        </p:spPr>
        <p:txBody>
          <a:bodyPr rtlCol="0"/>
          <a:lstStyle/>
          <a:p>
            <a:pPr marL="0" indent="0" rtl="0">
              <a:buNone/>
            </a:pPr>
            <a:r>
              <a:rPr lang="ru-RU" dirty="0"/>
              <a:t>Выполнили </a:t>
            </a:r>
            <a:r>
              <a:rPr lang="ru-RU" dirty="0" err="1"/>
              <a:t>Сказкоподателев</a:t>
            </a:r>
            <a:r>
              <a:rPr lang="ru-RU" dirty="0"/>
              <a:t> Георгий и </a:t>
            </a:r>
            <a:r>
              <a:rPr lang="ru-RU" dirty="0" err="1"/>
              <a:t>Мовьян</a:t>
            </a:r>
            <a:r>
              <a:rPr lang="ru-RU" dirty="0"/>
              <a:t> Эрик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1272210"/>
            <a:ext cx="7781544" cy="83091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Цель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2365513"/>
            <a:ext cx="6803136" cy="2755128"/>
          </a:xfrm>
        </p:spPr>
        <p:txBody>
          <a:bodyPr rtlCol="0">
            <a:normAutofit/>
          </a:bodyPr>
          <a:lstStyle/>
          <a:p>
            <a:pPr rtl="0"/>
            <a:r>
              <a:rPr lang="ru-RU" sz="2800" dirty="0"/>
              <a:t>Сделать игру похожую на танки80-ых годов</a:t>
            </a:r>
            <a:r>
              <a:rPr lang="en-US" sz="2800" dirty="0"/>
              <a:t>,</a:t>
            </a:r>
            <a:r>
              <a:rPr lang="ru-RU" sz="2800" dirty="0"/>
              <a:t> в которой будут сражаться 2 </a:t>
            </a:r>
            <a:r>
              <a:rPr lang="ru-RU" sz="2800" dirty="0" err="1"/>
              <a:t>человеченьки</a:t>
            </a:r>
            <a:endParaRPr lang="ru-RU" sz="28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60948"/>
            <a:ext cx="7781544" cy="962526"/>
          </a:xfrm>
        </p:spPr>
        <p:txBody>
          <a:bodyPr rtlCol="0"/>
          <a:lstStyle/>
          <a:p>
            <a:pPr rtl="0"/>
            <a:r>
              <a:rPr lang="ru-RU" dirty="0"/>
              <a:t>Инструменты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16768"/>
            <a:ext cx="6803136" cy="3303872"/>
          </a:xfrm>
        </p:spPr>
        <p:txBody>
          <a:bodyPr rtlCol="0">
            <a:normAutofit/>
          </a:bodyPr>
          <a:lstStyle/>
          <a:p>
            <a:pPr rtl="0"/>
            <a:r>
              <a:rPr lang="ru-RU" sz="2000" dirty="0"/>
              <a:t>Во время создания проекта мы ничего не использовали кроме библиотеки </a:t>
            </a:r>
            <a:r>
              <a:rPr lang="en-US" sz="2000" dirty="0" err="1"/>
              <a:t>pygame</a:t>
            </a:r>
            <a:r>
              <a:rPr lang="en-US" sz="2000" dirty="0"/>
              <a:t> sys </a:t>
            </a:r>
            <a:r>
              <a:rPr lang="ru-RU" sz="2000" dirty="0"/>
              <a:t>и </a:t>
            </a:r>
            <a:r>
              <a:rPr lang="en-US" sz="2000" dirty="0" err="1"/>
              <a:t>os</a:t>
            </a:r>
            <a:endParaRPr lang="ru-RU" sz="20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Структура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sz="2000" dirty="0"/>
              <a:t>При запуске программы нас встречает </a:t>
            </a:r>
            <a:r>
              <a:rPr lang="en-US" sz="2000" dirty="0"/>
              <a:t>VERY FASHION </a:t>
            </a:r>
            <a:r>
              <a:rPr lang="ru-RU" sz="2000" dirty="0"/>
              <a:t>стартовый экран (картинка номер 1)</a:t>
            </a:r>
            <a:r>
              <a:rPr lang="en-US" sz="2000" dirty="0"/>
              <a:t>, </a:t>
            </a:r>
            <a:r>
              <a:rPr lang="ru-RU" sz="2000" dirty="0"/>
              <a:t>на котором при нажатии любой кнопки вас перекидывает на главный экран где встречаются 2 танка(картинка номер2)</a:t>
            </a:r>
            <a:r>
              <a:rPr lang="en-US" sz="2000" dirty="0"/>
              <a:t>. </a:t>
            </a:r>
            <a:r>
              <a:rPr lang="ru-RU" sz="2000" dirty="0"/>
              <a:t>После мега </a:t>
            </a:r>
            <a:r>
              <a:rPr lang="en-US" sz="2000" dirty="0"/>
              <a:t>FASHION BATTLE </a:t>
            </a:r>
            <a:r>
              <a:rPr lang="ru-RU" sz="2000" dirty="0"/>
              <a:t>между двумя танками открывается конечный экран с супер </a:t>
            </a:r>
            <a:r>
              <a:rPr lang="en-US" sz="2000" dirty="0"/>
              <a:t>FASHION GIF VIDEO </a:t>
            </a:r>
            <a:r>
              <a:rPr lang="ru-RU" sz="2000" dirty="0"/>
              <a:t>где очень круто(требуется доработка)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6373A9-5C38-4B3E-B764-041A55B96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677" y="429120"/>
            <a:ext cx="4242723" cy="23925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61988D-8DF3-40F3-853A-7CAC9EF51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3894066"/>
            <a:ext cx="4292600" cy="24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53" y="1876927"/>
            <a:ext cx="11214100" cy="3083921"/>
          </a:xfrm>
        </p:spPr>
        <p:txBody>
          <a:bodyPr rtlCol="0"/>
          <a:lstStyle/>
          <a:p>
            <a:pPr rtl="0"/>
            <a:r>
              <a:rPr lang="ru-RU" sz="7200" dirty="0"/>
              <a:t>В заключение хотим показать кое что интересное!!!!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53E53032-036B-42C4-B43C-936DF960B1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7A78E4A2-64F1-498B-AAEE-521BB8666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58E67-F5B8-49A6-B38D-391EB4E6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08D9B8E-2B82-4011-B865-ED1B8060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6</a:t>
            </a:fld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61D242-465A-487E-86C7-336F33B84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946C20-E8E8-46FB-A9AC-FCEC4A33B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5366306-5200-45E0-ADA5-4F1A1A4C17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6657" y="158875"/>
            <a:ext cx="11882895" cy="6156199"/>
          </a:xfr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BF311DFA-D572-41A7-B767-DA7C64DAC6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305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68650-EE23-4CF2-9784-2C503E75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2585323"/>
          </a:xfrm>
        </p:spPr>
        <p:txBody>
          <a:bodyPr/>
          <a:lstStyle/>
          <a:p>
            <a:r>
              <a:rPr lang="ru-RU" sz="6000" dirty="0"/>
              <a:t>Это была недоделанная анимация в нашем </a:t>
            </a:r>
            <a:r>
              <a:rPr lang="en-US" sz="6000" dirty="0"/>
              <a:t>FASHION</a:t>
            </a:r>
            <a:r>
              <a:rPr lang="ru-RU" sz="6000" dirty="0"/>
              <a:t> проекте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0E8687F-2235-4C76-91BA-2CBA076D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7</a:t>
            </a:fld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25564F-1F0C-4EF6-ABC1-F9CF7B130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665F9D-3101-4554-A39F-E326EBE37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D6DAEA-5C1F-4B58-9FB6-3FD46856D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37695" y="3128248"/>
            <a:ext cx="5157787" cy="2941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6000" dirty="0"/>
              <a:t>На этом все спасибо за просмотр</a:t>
            </a:r>
            <a:r>
              <a:rPr lang="en-US" sz="6000" dirty="0"/>
              <a:t>&lt;3</a:t>
            </a:r>
            <a:endParaRPr lang="ru-RU" sz="600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FFEF789-330D-4844-8072-6560714C2C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7600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666_TF66687569" id="{8088A86A-5DE3-4754-A836-2A3C30D038B3}" vid="{7A96DF9F-A41C-4EE8-8C3F-8182B482B13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992231-163D-4428-A2B8-DA1FE0274129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sharepoint/v3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Современная презентация (синее оформление)</Template>
  <TotalTime>0</TotalTime>
  <Words>134</Words>
  <Application>Microsoft Office PowerPoint</Application>
  <PresentationFormat>Широкоэкранный</PresentationFormat>
  <Paragraphs>22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Tahoma</vt:lpstr>
      <vt:lpstr>Trade Gothic LT Pro</vt:lpstr>
      <vt:lpstr>Trebuchet MS</vt:lpstr>
      <vt:lpstr>Тема Office</vt:lpstr>
      <vt:lpstr>Проект по подобию ретро танков</vt:lpstr>
      <vt:lpstr>Цель</vt:lpstr>
      <vt:lpstr>Инструменты</vt:lpstr>
      <vt:lpstr>Структура</vt:lpstr>
      <vt:lpstr>В заключение хотим показать кое что интересное!!!!</vt:lpstr>
      <vt:lpstr>Презентация PowerPoint</vt:lpstr>
      <vt:lpstr>Это была недоделанная анимация в нашем FASHION проекте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2023-01-25T14:01:39Z</dcterms:created>
  <dcterms:modified xsi:type="dcterms:W3CDTF">2023-01-25T14:48:50Z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