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72" r:id="rId14"/>
    <p:sldId id="265" r:id="rId15"/>
    <p:sldId id="273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85" d="100"/>
          <a:sy n="85" d="100"/>
        </p:scale>
        <p:origin x="50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Employee_Dataset%20revan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ROHIT NARAYAN.B.xlsx]Sheet3!PivotTable1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3.9462737612343909E-2"/>
          <c:y val="0.22987981765437215"/>
          <c:w val="0.9529253161536626"/>
          <c:h val="0.650304600082884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6-4369-9ECE-8DA2AE688B1D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46-4369-9ECE-8DA2AE688B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784448"/>
        <c:axId val="44568576"/>
      </c:barChart>
      <c:catAx>
        <c:axId val="43784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4568576"/>
        <c:crosses val="autoZero"/>
        <c:auto val="1"/>
        <c:lblAlgn val="ctr"/>
        <c:lblOffset val="100"/>
        <c:noMultiLvlLbl val="0"/>
      </c:catAx>
      <c:valAx>
        <c:axId val="44568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37844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00200" y="295956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 smtClean="0"/>
              <a:t>Sowraj</a:t>
            </a:r>
            <a:r>
              <a:rPr lang="en-US" sz="2400" dirty="0" smtClean="0"/>
              <a:t> R</a:t>
            </a:r>
            <a:endParaRPr lang="en-US" sz="2400" dirty="0" smtClean="0"/>
          </a:p>
          <a:p>
            <a:r>
              <a:rPr lang="en-US" sz="2400" dirty="0" smtClean="0"/>
              <a:t>REGISTER </a:t>
            </a:r>
            <a:r>
              <a:rPr lang="en-US" sz="2400" dirty="0"/>
              <a:t>NO</a:t>
            </a:r>
            <a:r>
              <a:rPr lang="en-US" sz="2400"/>
              <a:t>: </a:t>
            </a:r>
            <a:r>
              <a:rPr lang="en-US" sz="2400" smtClean="0"/>
              <a:t>312219387&amp; asunm1711312219387</a:t>
            </a:r>
            <a:endParaRPr lang="en-US" sz="2400" dirty="0" smtClean="0"/>
          </a:p>
          <a:p>
            <a:r>
              <a:rPr lang="en-US" sz="2400" dirty="0" smtClean="0"/>
              <a:t>DEPARTMENT</a:t>
            </a:r>
            <a:r>
              <a:rPr lang="en-US" sz="2400" dirty="0"/>
              <a:t>: B.com </a:t>
            </a:r>
            <a:r>
              <a:rPr lang="en-US" sz="2400" dirty="0" smtClean="0"/>
              <a:t>(BANK MANAGEMENT)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S.A.COLLEGE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D60C-0AA3-EDD7-5D61-F6B19D099B70}"/>
              </a:ext>
            </a:extLst>
          </p:cNvPr>
          <p:cNvSpPr txBox="1"/>
          <p:nvPr/>
        </p:nvSpPr>
        <p:spPr>
          <a:xfrm>
            <a:off x="1409700" y="1425429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COLLECTION OF DATA SET :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dirty="0"/>
              <a:t>The data was collected from the </a:t>
            </a:r>
            <a:r>
              <a:rPr lang="en-US" sz="1800" dirty="0" err="1"/>
              <a:t>edunet</a:t>
            </a:r>
            <a:r>
              <a:rPr lang="en-US" sz="1800" dirty="0"/>
              <a:t> dash board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And all the data was alignment and there are 7 features are given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these 7 features as that I was selected the 3 features to analysis the employee rating form the employee data base.  </a:t>
            </a:r>
            <a:r>
              <a:rPr lang="en-US" sz="1800" b="1" dirty="0"/>
              <a:t>  </a:t>
            </a:r>
            <a:endParaRPr lang="en-IN" sz="1800" b="1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99B42-1833-4AFB-A36C-218ABB769094}"/>
              </a:ext>
            </a:extLst>
          </p:cNvPr>
          <p:cNvSpPr txBox="1"/>
          <p:nvPr/>
        </p:nvSpPr>
        <p:spPr>
          <a:xfrm>
            <a:off x="1524000" y="3768626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FEATURES COLLECTING: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data base their was an blank cell are in the data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To remove the blank cell first used the conditional formatting tool used to highlight the black cell with the filling of color</a:t>
            </a:r>
            <a:endParaRPr lang="en-IN" sz="1800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65B6B-F5ED-E688-E409-463BAFBE2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9525000" cy="507831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After filling with the color of the blank cell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With the help of the slicer &amp; filter option removed the blank row and color in the dataset.</a:t>
            </a:r>
          </a:p>
          <a:p>
            <a:endParaRPr lang="en-US" sz="2400" dirty="0"/>
          </a:p>
          <a:p>
            <a:r>
              <a:rPr lang="en-US" sz="1800" b="1" dirty="0"/>
              <a:t>DATA HIGHLIGHTING:</a:t>
            </a:r>
            <a:endParaRPr lang="en-US" sz="1800" dirty="0"/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 the given 7 features  we have to highlight the feature which we have to analysis the 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Emn</a:t>
            </a:r>
            <a:r>
              <a:rPr lang="en-US" sz="2400" dirty="0"/>
              <a:t> Id, </a:t>
            </a:r>
            <a:r>
              <a:rPr lang="en-US" sz="2400" dirty="0" smtClean="0"/>
              <a:t>name, </a:t>
            </a:r>
            <a:r>
              <a:rPr lang="en-US" sz="2400" dirty="0"/>
              <a:t>employee type , increment amount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b="1" dirty="0"/>
              <a:t>RATING LEVEL CALCULATION:</a:t>
            </a:r>
          </a:p>
          <a:p>
            <a:endParaRPr lang="en-US" sz="18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The increment amount are calculated by the  formula of  =IF(J2=5,5000,IF(J2=4,4000,IF(J2=3,3000,IF(J2=2,2000,IF(J2=1,1000)))))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value of </a:t>
            </a:r>
            <a:r>
              <a:rPr lang="en-US" sz="2400" dirty="0" smtClean="0"/>
              <a:t>bonus based on job rating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73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7B7EF-BD23-4224-1716-49BEC7502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8991600" cy="5786199"/>
          </a:xfrm>
        </p:spPr>
        <p:txBody>
          <a:bodyPr/>
          <a:lstStyle/>
          <a:p>
            <a:r>
              <a:rPr lang="en-US" sz="2000" b="1" dirty="0"/>
              <a:t>PIVOT TABLE:</a:t>
            </a:r>
          </a:p>
          <a:p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In the pivot table they are used to summarize the data which are provided in the data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important column are selected in the pivot table  are </a:t>
            </a:r>
            <a:r>
              <a:rPr lang="en-US" sz="2000" dirty="0" err="1"/>
              <a:t>Emn</a:t>
            </a:r>
            <a:r>
              <a:rPr lang="en-US" sz="2000" dirty="0"/>
              <a:t> Id, name, </a:t>
            </a:r>
            <a:r>
              <a:rPr lang="en-US" sz="2000" dirty="0" smtClean="0"/>
              <a:t> </a:t>
            </a:r>
            <a:r>
              <a:rPr lang="en-US" sz="2000" dirty="0"/>
              <a:t>employee type, increment amount.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They are customize in the pivot table option </a:t>
            </a:r>
          </a:p>
          <a:p>
            <a:pPr algn="just"/>
            <a:r>
              <a:rPr lang="en-US" sz="2000" dirty="0"/>
              <a:t>       R</a:t>
            </a:r>
            <a:r>
              <a:rPr lang="en-US" sz="2000" dirty="0" smtClean="0"/>
              <a:t>ows= Bonus</a:t>
            </a:r>
          </a:p>
          <a:p>
            <a:pPr algn="just"/>
            <a:r>
              <a:rPr lang="en-US" sz="2000" dirty="0" smtClean="0"/>
              <a:t>       </a:t>
            </a:r>
            <a:r>
              <a:rPr lang="en-US" sz="2000" dirty="0" err="1" smtClean="0"/>
              <a:t>Colunm</a:t>
            </a:r>
            <a:r>
              <a:rPr lang="en-US" sz="2000" dirty="0" smtClean="0"/>
              <a:t>=Gender</a:t>
            </a:r>
          </a:p>
          <a:p>
            <a:pPr algn="just"/>
            <a:r>
              <a:rPr lang="en-US" sz="2000" dirty="0" smtClean="0"/>
              <a:t>       Filter=name</a:t>
            </a:r>
          </a:p>
          <a:p>
            <a:pPr algn="just"/>
            <a:r>
              <a:rPr lang="en-US" sz="2000" dirty="0" smtClean="0"/>
              <a:t>       Value=count on job rating</a:t>
            </a:r>
          </a:p>
          <a:p>
            <a:endParaRPr lang="en-US" sz="2000" dirty="0"/>
          </a:p>
          <a:p>
            <a:r>
              <a:rPr lang="en-US" sz="2000" b="1" dirty="0"/>
              <a:t> GRAPH CHART :</a:t>
            </a:r>
          </a:p>
          <a:p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 the analysis the important thing we have to insert the graph chart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recommended chart  we can select the data are shown in the data.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738D-3A63-3BF6-FDD8-CE852456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763000" cy="415498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graph chart they are shown the trend line of the data set which we have selected in the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all the data are selected and we have to name the graph chart of the data “ </a:t>
            </a:r>
            <a:r>
              <a:rPr lang="en-US" dirty="0"/>
              <a:t>bonus</a:t>
            </a:r>
            <a:r>
              <a:rPr lang="en-US" sz="1800" dirty="0"/>
              <a:t> amount of employee on salary”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each and every line and diagram are provided in the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r>
              <a:rPr lang="en-US" sz="1800" b="1" dirty="0"/>
              <a:t>SLICER&amp; FILTER: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slicer and filter they are provided the summarizing the data in the short list.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these are provided under the heading are in the greater of the option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After selecting the dialogue box the new box will appear and select which data are used to provided under the pivot 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data are provided in the pivot table ,  graph chart, slicer.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2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489214"/>
              </p:ext>
            </p:extLst>
          </p:nvPr>
        </p:nvGraphicFramePr>
        <p:xfrm>
          <a:off x="1524000" y="762000"/>
          <a:ext cx="75438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97943" y="1219200"/>
            <a:ext cx="194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 of job rating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A569-87BB-065C-5C76-0DA8D910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12396E-6D98-CF21-03D0-CCEB4983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813173"/>
            <a:ext cx="6553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Findings:Equity Considerations:</a:t>
            </a:r>
            <a:r>
              <a:rPr lang="en-US"/>
              <a:t> The proposed bonuses aim to address gender disparities and enhance overall employee satisfaction.</a:t>
            </a:r>
          </a:p>
          <a:p>
            <a:r>
              <a:rPr lang="en-US" b="1"/>
              <a:t>Impact Assessment:</a:t>
            </a:r>
            <a:r>
              <a:rPr lang="en-US"/>
              <a:t> Initial feedback and analysis suggest that the proposed bonus amounts are well-received and align with performance expectations.</a:t>
            </a:r>
          </a:p>
        </p:txBody>
      </p:sp>
    </p:spTree>
    <p:extLst>
      <p:ext uri="{BB962C8B-B14F-4D97-AF65-F5344CB8AC3E}">
        <p14:creationId xmlns:p14="http://schemas.microsoft.com/office/powerpoint/2010/main" val="36771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1FD95-1C43-5C6A-E727-F88ADFB296E9}"/>
              </a:ext>
            </a:extLst>
          </p:cNvPr>
          <p:cNvSpPr txBox="1"/>
          <p:nvPr/>
        </p:nvSpPr>
        <p:spPr>
          <a:xfrm>
            <a:off x="1143000" y="2286000"/>
            <a:ext cx="6629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bonus structure </a:t>
            </a:r>
            <a:r>
              <a:rPr lang="en-US" altLang="en-US" dirty="0" smtClean="0">
                <a:latin typeface="Arial" panose="020B0604020202020204" pitchFamily="34" charset="0"/>
              </a:rPr>
              <a:t>based on employees job rating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company goals of fair compensation and performance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communicate the new bonus structure to all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process for collecting employee feedback and addressing any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45303-B81B-F66F-7ADE-D93851A00938}"/>
              </a:ext>
            </a:extLst>
          </p:cNvPr>
          <p:cNvSpPr txBox="1"/>
          <p:nvPr/>
        </p:nvSpPr>
        <p:spPr>
          <a:xfrm>
            <a:off x="1000126" y="2209800"/>
            <a:ext cx="64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seeks to implement a fair and motivational bonus structure for its employees.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bonus distribution aligns with the company's equity principles and rewards outstanding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292670B-F85D-4CF8-4055-B6C71AA0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484894"/>
            <a:ext cx="70580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structured bonus system that acknowledges and rewards the efforts of male and female staff members.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involves defining and communicating the bonus amounts and ensuring the process is transparent and equitable.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36693-DA21-3D80-7A8C-9CE1E7DAD6E3}"/>
              </a:ext>
            </a:extLst>
          </p:cNvPr>
          <p:cNvSpPr txBox="1"/>
          <p:nvPr/>
        </p:nvSpPr>
        <p:spPr>
          <a:xfrm>
            <a:off x="1905000" y="2301744"/>
            <a:ext cx="5867400" cy="265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450B0E4-D27A-F621-4E4F-FB1463D8A01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3900" y="2592171"/>
            <a:ext cx="76581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Male and female staff members across all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will understand the bonus distribution criteria and feel valued for their contributions.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10C19CC-BF67-0FBC-FF81-A93BEECD54F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67025" y="2720876"/>
            <a:ext cx="64579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structure aims to recognize and incentivize performance while also addressing potential gender-related compensation disparities.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Bonus Structure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46562"/>
            <a:ext cx="1779587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67EB6-E559-0FFA-E1D3-9D1056F4B502}"/>
              </a:ext>
            </a:extLst>
          </p:cNvPr>
          <p:cNvSpPr txBox="1"/>
          <p:nvPr/>
        </p:nvSpPr>
        <p:spPr>
          <a:xfrm>
            <a:off x="1447800" y="2133600"/>
            <a:ext cx="609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Employee Data Set = Edunet Dashboard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9 Feature they are provided.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5 features are taken to data analysis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They 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 Id = Value &amp;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Name = </a:t>
            </a:r>
            <a:r>
              <a:rPr lang="en-US" sz="1800" dirty="0" smtClean="0"/>
              <a:t>Text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Employee Rating = numerical value</a:t>
            </a:r>
          </a:p>
          <a:p>
            <a:r>
              <a:rPr lang="en-US" dirty="0"/>
              <a:t>4</a:t>
            </a:r>
            <a:r>
              <a:rPr lang="en-US" sz="1800" dirty="0" smtClean="0"/>
              <a:t>.      </a:t>
            </a:r>
            <a:r>
              <a:rPr lang="en-US" sz="1800" dirty="0"/>
              <a:t>Bonus </a:t>
            </a:r>
            <a:r>
              <a:rPr lang="en-US" sz="1800" dirty="0" smtClean="0"/>
              <a:t>=</a:t>
            </a:r>
            <a:endParaRPr lang="en-US" sz="1800" dirty="0"/>
          </a:p>
          <a:p>
            <a:endParaRPr lang="en-US" sz="1800" dirty="0"/>
          </a:p>
          <a:p>
            <a:r>
              <a:rPr lang="en-US" dirty="0"/>
              <a:t>        </a:t>
            </a:r>
          </a:p>
          <a:p>
            <a:endParaRPr lang="en-IN" dirty="0"/>
          </a:p>
          <a:p>
            <a:pPr algn="l"/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02031"/>
              </p:ext>
            </p:extLst>
          </p:nvPr>
        </p:nvGraphicFramePr>
        <p:xfrm>
          <a:off x="3048000" y="4191000"/>
          <a:ext cx="1778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JOB RATE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BONUS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914400" y="2558443"/>
            <a:ext cx="8908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=IF(J2=5,5000,IF(J2=4,4000,IF(J2=3,3000,IF(J2=2,2000,IF(J2=1,1000)))))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776</Words>
  <Application>Microsoft Office PowerPoint</Application>
  <PresentationFormat>Widescreen</PresentationFormat>
  <Paragraphs>130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FINDINGS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Sowraj R</dc:creator>
  <cp:lastModifiedBy>BCOM BM</cp:lastModifiedBy>
  <cp:revision>22</cp:revision>
  <dcterms:created xsi:type="dcterms:W3CDTF">2024-03-29T15:07:22Z</dcterms:created>
  <dcterms:modified xsi:type="dcterms:W3CDTF">2024-09-30T06:19:50Z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