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069920" y="2121480"/>
            <a:ext cx="10058040" cy="19317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1069920" y="4237200"/>
            <a:ext cx="10058040" cy="19317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1069920" y="2121480"/>
            <a:ext cx="4908240" cy="19317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224040" y="2121480"/>
            <a:ext cx="4908240" cy="19317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224040" y="4237200"/>
            <a:ext cx="4908240" cy="19317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1069920" y="4237200"/>
            <a:ext cx="4908240" cy="19317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1069920" y="2121480"/>
            <a:ext cx="10058040" cy="40503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1069920" y="2121480"/>
            <a:ext cx="10058040" cy="40503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2"/>
          <a:stretch/>
        </p:blipFill>
        <p:spPr>
          <a:xfrm>
            <a:off x="3560400" y="2121120"/>
            <a:ext cx="5076360" cy="405036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3"/>
          <a:stretch/>
        </p:blipFill>
        <p:spPr>
          <a:xfrm>
            <a:off x="3560400" y="2121120"/>
            <a:ext cx="5076360" cy="4050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1069920" y="2121480"/>
            <a:ext cx="10058040" cy="40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069920" y="2121480"/>
            <a:ext cx="10058040" cy="40503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069920" y="2121480"/>
            <a:ext cx="4908240" cy="40503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4040" y="2121480"/>
            <a:ext cx="4908240" cy="40503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1069920" y="484560"/>
            <a:ext cx="10058040" cy="7458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069920" y="2121480"/>
            <a:ext cx="4908240" cy="19317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1069920" y="4237200"/>
            <a:ext cx="4908240" cy="19317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24040" y="2121480"/>
            <a:ext cx="4908240" cy="40503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1069920" y="2121480"/>
            <a:ext cx="10058040" cy="40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1069920" y="2121480"/>
            <a:ext cx="4908240" cy="40503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24040" y="2121480"/>
            <a:ext cx="4908240" cy="19317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224040" y="4237200"/>
            <a:ext cx="4908240" cy="19317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1069920" y="2121480"/>
            <a:ext cx="4908240" cy="19317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4040" y="2121480"/>
            <a:ext cx="4908240" cy="19317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1069920" y="4237200"/>
            <a:ext cx="10058040" cy="19317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1069920" y="2121480"/>
            <a:ext cx="10058040" cy="19317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1069920" y="4237200"/>
            <a:ext cx="10058040" cy="19317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1069920" y="2121480"/>
            <a:ext cx="4908240" cy="19317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24040" y="2121480"/>
            <a:ext cx="4908240" cy="19317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224040" y="4237200"/>
            <a:ext cx="4908240" cy="19317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1069920" y="4237200"/>
            <a:ext cx="4908240" cy="19317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1069920" y="2121480"/>
            <a:ext cx="10058040" cy="40503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1069920" y="2121480"/>
            <a:ext cx="10058040" cy="40503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2"/>
          <a:stretch/>
        </p:blipFill>
        <p:spPr>
          <a:xfrm>
            <a:off x="3560400" y="2121120"/>
            <a:ext cx="5076360" cy="4050360"/>
          </a:xfrm>
          <a:prstGeom prst="rect">
            <a:avLst/>
          </a:prstGeom>
          <a:ln>
            <a:noFill/>
          </a:ln>
        </p:spPr>
      </p:pic>
      <p:pic>
        <p:nvPicPr>
          <p:cNvPr id="86" name="" descr=""/>
          <p:cNvPicPr/>
          <p:nvPr/>
        </p:nvPicPr>
        <p:blipFill>
          <a:blip r:embed="rId3"/>
          <a:stretch/>
        </p:blipFill>
        <p:spPr>
          <a:xfrm>
            <a:off x="3560400" y="2121120"/>
            <a:ext cx="5076360" cy="4050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069920" y="2121480"/>
            <a:ext cx="10058040" cy="40503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069920" y="2121480"/>
            <a:ext cx="4908240" cy="40503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24040" y="2121480"/>
            <a:ext cx="4908240" cy="40503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1069920" y="484560"/>
            <a:ext cx="10058040" cy="7458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069920" y="2121480"/>
            <a:ext cx="4908240" cy="19317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1069920" y="4237200"/>
            <a:ext cx="4908240" cy="19317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24040" y="2121480"/>
            <a:ext cx="4908240" cy="40503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069920" y="2121480"/>
            <a:ext cx="4908240" cy="40503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24040" y="2121480"/>
            <a:ext cx="4908240" cy="19317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224040" y="4237200"/>
            <a:ext cx="4908240" cy="19317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069920" y="2121480"/>
            <a:ext cx="4908240" cy="19317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4040" y="2121480"/>
            <a:ext cx="4908240" cy="19317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069920" y="4237200"/>
            <a:ext cx="10058040" cy="19317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slideLayout" Target="../slideLayouts/slideLayout1.xml"/><Relationship Id="rId8" Type="http://schemas.openxmlformats.org/officeDocument/2006/relationships/slideLayout" Target="../slideLayouts/slideLayout2.xml"/><Relationship Id="rId9" Type="http://schemas.openxmlformats.org/officeDocument/2006/relationships/slideLayout" Target="../slideLayouts/slideLayout3.xml"/><Relationship Id="rId10" Type="http://schemas.openxmlformats.org/officeDocument/2006/relationships/slideLayout" Target="../slideLayouts/slideLayout4.xml"/><Relationship Id="rId11" Type="http://schemas.openxmlformats.org/officeDocument/2006/relationships/slideLayout" Target="../slideLayouts/slideLayout5.xml"/><Relationship Id="rId12" Type="http://schemas.openxmlformats.org/officeDocument/2006/relationships/slideLayout" Target="../slideLayouts/slideLayout6.xml"/><Relationship Id="rId13" Type="http://schemas.openxmlformats.org/officeDocument/2006/relationships/slideLayout" Target="../slideLayouts/slideLayout7.xml"/><Relationship Id="rId14" Type="http://schemas.openxmlformats.org/officeDocument/2006/relationships/slideLayout" Target="../slideLayouts/slideLayout8.xml"/><Relationship Id="rId15" Type="http://schemas.openxmlformats.org/officeDocument/2006/relationships/slideLayout" Target="../slideLayouts/slideLayout9.xml"/><Relationship Id="rId16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1.xml"/><Relationship Id="rId18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401560" y="6229800"/>
            <a:ext cx="456840" cy="456840"/>
          </a:xfrm>
          <a:prstGeom prst="ellipse">
            <a:avLst/>
          </a:prstGeom>
          <a:blipFill>
            <a:blip r:embed="rId2"/>
            <a:tile/>
          </a:blip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1431080" y="6258960"/>
            <a:ext cx="398520" cy="398520"/>
          </a:xfrm>
          <a:prstGeom prst="ellipse">
            <a:avLst/>
          </a:prstGeom>
          <a:noFill/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20880" y="1347120"/>
            <a:ext cx="10222560" cy="80280"/>
          </a:xfrm>
          <a:prstGeom prst="rect">
            <a:avLst/>
          </a:prstGeom>
          <a:blipFill>
            <a:blip r:embed="rId3"/>
            <a:tile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920880" y="4299840"/>
            <a:ext cx="10222560" cy="80280"/>
          </a:xfrm>
          <a:prstGeom prst="rect">
            <a:avLst/>
          </a:prstGeom>
          <a:blipFill>
            <a:blip r:embed="rId4"/>
            <a:tile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920880" y="1484640"/>
            <a:ext cx="10222560" cy="2742840"/>
          </a:xfrm>
          <a:prstGeom prst="rect">
            <a:avLst/>
          </a:prstGeom>
          <a:blipFill>
            <a:blip r:embed="rId5"/>
            <a:tile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9649080" y="4069080"/>
            <a:ext cx="1080720" cy="1080720"/>
          </a:xfrm>
          <a:prstGeom prst="ellipse">
            <a:avLst/>
          </a:prstGeom>
          <a:blipFill>
            <a:blip r:embed="rId6"/>
            <a:tile/>
          </a:blip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9757440" y="4177080"/>
            <a:ext cx="864360" cy="864360"/>
          </a:xfrm>
          <a:prstGeom prst="ellipse">
            <a:avLst/>
          </a:prstGeom>
          <a:noFill/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PlaceHolder 8"/>
          <p:cNvSpPr>
            <a:spLocks noGrp="1"/>
          </p:cNvSpPr>
          <p:nvPr>
            <p:ph type="title"/>
          </p:nvPr>
        </p:nvSpPr>
        <p:spPr>
          <a:xfrm>
            <a:off x="1051560" y="1432080"/>
            <a:ext cx="9966600" cy="3035520"/>
          </a:xfrm>
          <a:prstGeom prst="rect">
            <a:avLst/>
          </a:prstGeom>
        </p:spPr>
        <p:txBody>
          <a:bodyPr anchor="ctr"/>
          <a:p>
            <a:pPr>
              <a:lnSpc>
                <a:spcPct val="80000"/>
              </a:lnSpc>
            </a:pPr>
            <a:r>
              <a:rPr b="0" lang="en-US" sz="96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 Condensed"/>
              </a:rPr>
              <a:t>Click to edit </a:t>
            </a:r>
            <a:r>
              <a:rPr b="0" lang="en-US" sz="96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 Condensed"/>
              </a:rPr>
              <a:t>Master title </a:t>
            </a:r>
            <a:r>
              <a:rPr b="0" lang="en-US" sz="96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 Condensed"/>
              </a:rPr>
              <a:t>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dt"/>
          </p:nvPr>
        </p:nvSpPr>
        <p:spPr>
          <a:xfrm>
            <a:off x="7964280" y="6272640"/>
            <a:ext cx="32731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11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1/13/18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PlaceHolder 10"/>
          <p:cNvSpPr>
            <a:spLocks noGrp="1"/>
          </p:cNvSpPr>
          <p:nvPr>
            <p:ph type="ftr"/>
          </p:nvPr>
        </p:nvSpPr>
        <p:spPr>
          <a:xfrm>
            <a:off x="1088280" y="6272640"/>
            <a:ext cx="632736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PlaceHolder 11"/>
          <p:cNvSpPr>
            <a:spLocks noGrp="1"/>
          </p:cNvSpPr>
          <p:nvPr>
            <p:ph type="sldNum"/>
          </p:nvPr>
        </p:nvSpPr>
        <p:spPr>
          <a:xfrm>
            <a:off x="9592560" y="4289400"/>
            <a:ext cx="1193400" cy="6397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232D414A-6DFB-418A-A90B-0E2A9B11D9CA}" type="slidenum"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 Condensed"/>
              </a:rPr>
              <a:t>4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Click to edit the outline text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Second Outline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1401560" y="6229800"/>
            <a:ext cx="456840" cy="456840"/>
          </a:xfrm>
          <a:prstGeom prst="ellipse">
            <a:avLst/>
          </a:prstGeom>
          <a:blipFill>
            <a:blip r:embed="rId2"/>
            <a:tile/>
          </a:blip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2"/>
          <p:cNvSpPr/>
          <p:nvPr/>
        </p:nvSpPr>
        <p:spPr>
          <a:xfrm>
            <a:off x="11431080" y="6258960"/>
            <a:ext cx="398520" cy="398520"/>
          </a:xfrm>
          <a:prstGeom prst="ellipse">
            <a:avLst/>
          </a:prstGeom>
          <a:noFill/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PlaceHolder 3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54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 Condensed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1069920" y="2121480"/>
            <a:ext cx="10058040" cy="40503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Click to edit the outline text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marL="182880" indent="-182520">
              <a:lnSpc>
                <a:spcPct val="100000"/>
              </a:lnSpc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Seventh Outline LevelEdit Master text styles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lvl="1" marL="457200" indent="-182520">
              <a:lnSpc>
                <a:spcPct val="100000"/>
              </a:lnSpc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Second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lvl="2" marL="731520" indent="-182520">
              <a:lnSpc>
                <a:spcPct val="100000"/>
              </a:lnSpc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lvl="3" marL="1005840" indent="-182520">
              <a:lnSpc>
                <a:spcPct val="100000"/>
              </a:lnSpc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lvl="4" marL="1280160" indent="-182520">
              <a:lnSpc>
                <a:spcPct val="100000"/>
              </a:lnSpc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dt"/>
          </p:nvPr>
        </p:nvSpPr>
        <p:spPr>
          <a:xfrm>
            <a:off x="7964280" y="6272640"/>
            <a:ext cx="32731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11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1/13/18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ftr"/>
          </p:nvPr>
        </p:nvSpPr>
        <p:spPr>
          <a:xfrm>
            <a:off x="1088280" y="6272640"/>
            <a:ext cx="632736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 type="sldNum"/>
          </p:nvPr>
        </p:nvSpPr>
        <p:spPr>
          <a:xfrm>
            <a:off x="11311200" y="6272640"/>
            <a:ext cx="6397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4C640061-90E3-41B5-BE6F-36854AD6856C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 Condensed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1051560" y="1432080"/>
            <a:ext cx="9966600" cy="3035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80000"/>
              </a:lnSpc>
            </a:pPr>
            <a:r>
              <a:rPr b="0" lang="en-US" sz="96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 Condensed"/>
              </a:rPr>
              <a:t>Hidden Information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1069920" y="4389120"/>
            <a:ext cx="7890840" cy="1069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Design Workshop, Week 10, Winter 2017, VGDC UCI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54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 Condensed"/>
              </a:rPr>
              <a:t>What is Hidden Information?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1069920" y="2121480"/>
            <a:ext cx="10058040" cy="4050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82880" indent="-182520">
              <a:lnSpc>
                <a:spcPct val="90000"/>
              </a:lnSpc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Game state information, present or future, not known to at least one player.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marL="182880" indent="-182520">
              <a:lnSpc>
                <a:spcPct val="90000"/>
              </a:lnSpc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Includes things one player knows, such as what cards are in their hand.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marL="182880" indent="-182520">
              <a:lnSpc>
                <a:spcPct val="90000"/>
              </a:lnSpc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Includes things known to no players (Randomness).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54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 Condensed"/>
              </a:rPr>
              <a:t>Why do We Need It?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1069920" y="2121480"/>
            <a:ext cx="10058040" cy="10044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82880" indent="-182520">
              <a:lnSpc>
                <a:spcPct val="90000"/>
              </a:lnSpc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It prevents players from having to plan moves in advance.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1069920" y="3126240"/>
            <a:ext cx="10058040" cy="160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90000"/>
              </a:lnSpc>
            </a:pPr>
            <a:r>
              <a:rPr b="0" lang="en-US" sz="54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 Condensed"/>
              </a:rPr>
              <a:t>Why do We care About It?</a:t>
            </a:r>
            <a:endParaRPr b="0" lang="en-US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1069920" y="4763160"/>
            <a:ext cx="10058040" cy="100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182880" indent="-182520">
              <a:lnSpc>
                <a:spcPct val="90000"/>
              </a:lnSpc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It inherently takes agency from the player.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54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 Condensed"/>
              </a:rPr>
              <a:t>Types of Hidden Information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1069920" y="2121480"/>
            <a:ext cx="10058040" cy="4050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82880" indent="-182520">
              <a:lnSpc>
                <a:spcPct val="90000"/>
              </a:lnSpc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How many players is it hidden to?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marL="182880" indent="-182520">
              <a:lnSpc>
                <a:spcPct val="90000"/>
              </a:lnSpc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When is it reveled?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lvl="1" marL="457200" indent="-182520">
              <a:lnSpc>
                <a:spcPct val="100000"/>
              </a:lnSpc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Does the player have a chance to react?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62</TotalTime>
  <Application>LibreOffice/5.1.6.2$Linux_X86_64 LibreOffice_project/10m0$Build-2</Application>
  <Words>116</Words>
  <Paragraphs>14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2017-03-17T21:02:42Z</dcterms:created>
  <dc:creator>Ryan N. Ward</dc:creator>
  <dc:description/>
  <dc:language>en-US</dc:language>
  <cp:lastModifiedBy/>
  <dcterms:modified xsi:type="dcterms:W3CDTF">2018-01-13T16:00:39Z</dcterms:modified>
  <cp:revision>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