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>
        <p:scale>
          <a:sx n="78" d="100"/>
          <a:sy n="78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M</a:t>
            </a:r>
            <a:r>
              <a:rPr lang="en-US" dirty="0"/>
              <a:t>inimum </a:t>
            </a:r>
            <a:r>
              <a:rPr lang="en-US" sz="8800" dirty="0"/>
              <a:t>V</a:t>
            </a:r>
            <a:r>
              <a:rPr lang="en-US" dirty="0"/>
              <a:t>iable </a:t>
            </a:r>
            <a:r>
              <a:rPr lang="en-US" sz="8800" dirty="0"/>
              <a:t>P</a:t>
            </a:r>
            <a:r>
              <a:rPr lang="en-US" dirty="0"/>
              <a:t>roduct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UCI-VDGC Design Workshop, Week 5, Fall 2016</a:t>
            </a:r>
          </a:p>
        </p:txBody>
      </p:sp>
    </p:spTree>
    <p:extLst>
      <p:ext uri="{BB962C8B-B14F-4D97-AF65-F5344CB8AC3E}">
        <p14:creationId xmlns:p14="http://schemas.microsoft.com/office/powerpoint/2010/main" val="174217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absolute smallest things that is still “your game.”</a:t>
            </a:r>
          </a:p>
          <a:p>
            <a:endParaRPr lang="en-US" dirty="0"/>
          </a:p>
          <a:p>
            <a:r>
              <a:rPr lang="en-US" dirty="0"/>
              <a:t>“The smallest thing that you can possibly make, that will still give you useful data.” -Extra Credits</a:t>
            </a:r>
          </a:p>
        </p:txBody>
      </p:sp>
    </p:spTree>
    <p:extLst>
      <p:ext uri="{BB962C8B-B14F-4D97-AF65-F5344CB8AC3E}">
        <p14:creationId xmlns:p14="http://schemas.microsoft.com/office/powerpoint/2010/main" val="152347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MVP’s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allow you to start testing ASAP</a:t>
            </a:r>
          </a:p>
          <a:p>
            <a:r>
              <a:rPr lang="en-US" dirty="0"/>
              <a:t>They allow you to change things before your prototype is too built up</a:t>
            </a:r>
          </a:p>
          <a:p>
            <a:pPr lvl="1"/>
            <a:r>
              <a:rPr lang="en-US" dirty="0"/>
              <a:t>While things are still easy to change</a:t>
            </a:r>
          </a:p>
          <a:p>
            <a:r>
              <a:rPr lang="en-US" dirty="0"/>
              <a:t>They allow you to test the core of your game on its own</a:t>
            </a:r>
          </a:p>
          <a:p>
            <a:pPr lvl="1"/>
            <a:r>
              <a:rPr lang="en-US" dirty="0"/>
              <a:t>If the core of your game isn’t very fun, odds are your game isn’t very fun</a:t>
            </a:r>
          </a:p>
          <a:p>
            <a:pPr lvl="1"/>
            <a:r>
              <a:rPr lang="en-US" dirty="0"/>
              <a:t>This can be hard to test or change once its covered in content</a:t>
            </a:r>
          </a:p>
        </p:txBody>
      </p:sp>
    </p:spTree>
    <p:extLst>
      <p:ext uri="{BB962C8B-B14F-4D97-AF65-F5344CB8AC3E}">
        <p14:creationId xmlns:p14="http://schemas.microsoft.com/office/powerpoint/2010/main" val="398354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quick aside: </a:t>
            </a:r>
            <a:r>
              <a:rPr lang="en-US" dirty="0"/>
              <a:t>The Game Loop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cycle of “what the player does” in your game</a:t>
            </a:r>
          </a:p>
          <a:p>
            <a:r>
              <a:rPr lang="en-US" dirty="0"/>
              <a:t>Exempli gratia, the game loop of Hearthstone:</a:t>
            </a:r>
          </a:p>
          <a:p>
            <a:pPr lvl="1"/>
            <a:r>
              <a:rPr lang="en-US" dirty="0"/>
              <a:t>Get mana</a:t>
            </a:r>
          </a:p>
          <a:p>
            <a:pPr lvl="1"/>
            <a:r>
              <a:rPr lang="en-US" dirty="0"/>
              <a:t>Spend mana on spells and minions</a:t>
            </a:r>
          </a:p>
          <a:p>
            <a:pPr lvl="1"/>
            <a:r>
              <a:rPr lang="en-US" dirty="0"/>
              <a:t>Use minions to attack your opponent and their minions</a:t>
            </a:r>
          </a:p>
          <a:p>
            <a:r>
              <a:rPr lang="en-US" dirty="0"/>
              <a:t>Exempli gratia, the game loop of League of Legends:</a:t>
            </a:r>
          </a:p>
          <a:p>
            <a:pPr lvl="1"/>
            <a:r>
              <a:rPr lang="en-US" dirty="0"/>
              <a:t>Run out onto the map</a:t>
            </a:r>
          </a:p>
          <a:p>
            <a:pPr lvl="1"/>
            <a:r>
              <a:rPr lang="en-US" dirty="0"/>
              <a:t>Farm, poke and harass</a:t>
            </a:r>
          </a:p>
          <a:p>
            <a:pPr lvl="1"/>
            <a:r>
              <a:rPr lang="en-US" dirty="0"/>
              <a:t>Get into a fight</a:t>
            </a:r>
          </a:p>
          <a:p>
            <a:pPr lvl="1"/>
            <a:r>
              <a:rPr lang="en-US" dirty="0"/>
              <a:t>Die/go back to base to </a:t>
            </a:r>
            <a:r>
              <a:rPr lang="en-US" dirty="0" err="1"/>
              <a:t>refule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7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MVP 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core game loop</a:t>
            </a:r>
          </a:p>
          <a:p>
            <a:pPr lvl="1"/>
            <a:r>
              <a:rPr lang="en-US" dirty="0"/>
              <a:t>Or a simplified version there of</a:t>
            </a:r>
          </a:p>
          <a:p>
            <a:r>
              <a:rPr lang="en-US" dirty="0"/>
              <a:t>Your central mechanics</a:t>
            </a:r>
          </a:p>
          <a:p>
            <a:pPr lvl="1"/>
            <a:r>
              <a:rPr lang="en-US" dirty="0"/>
              <a:t>The mechanics upon which all other mechanics are built</a:t>
            </a:r>
          </a:p>
          <a:p>
            <a:pPr lvl="1"/>
            <a:r>
              <a:rPr lang="en-US" dirty="0"/>
              <a:t>Mechanics important enough to make it into your elevator pitch</a:t>
            </a:r>
          </a:p>
          <a:p>
            <a:r>
              <a:rPr lang="en-US" dirty="0"/>
              <a:t>As small as possible</a:t>
            </a:r>
          </a:p>
          <a:p>
            <a:pPr lvl="1"/>
            <a:r>
              <a:rPr lang="en-US" dirty="0"/>
              <a:t>Its called “minimum” for a reason</a:t>
            </a:r>
          </a:p>
        </p:txBody>
      </p:sp>
    </p:spTree>
    <p:extLst>
      <p:ext uri="{BB962C8B-B14F-4D97-AF65-F5344CB8AC3E}">
        <p14:creationId xmlns:p14="http://schemas.microsoft.com/office/powerpoint/2010/main" val="153151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“One of Everything”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MVP should have, at most, 1 of any kind of thing</a:t>
            </a:r>
          </a:p>
          <a:p>
            <a:r>
              <a:rPr lang="en-US" dirty="0" err="1"/>
              <a:t>Exemplorum</a:t>
            </a:r>
            <a:r>
              <a:rPr lang="en-US" dirty="0"/>
              <a:t> gratia,</a:t>
            </a:r>
          </a:p>
          <a:p>
            <a:pPr lvl="1"/>
            <a:r>
              <a:rPr lang="en-US" dirty="0"/>
              <a:t>One kind of enemy</a:t>
            </a:r>
          </a:p>
          <a:p>
            <a:pPr lvl="1"/>
            <a:r>
              <a:rPr lang="en-US" dirty="0"/>
              <a:t>One weapon</a:t>
            </a:r>
          </a:p>
          <a:p>
            <a:pPr lvl="1"/>
            <a:r>
              <a:rPr lang="en-US" dirty="0"/>
              <a:t>One level</a:t>
            </a:r>
          </a:p>
          <a:p>
            <a:r>
              <a:rPr lang="en-US" dirty="0"/>
              <a:t>If something isn’t core to your game, you don’t need to include an example of it.</a:t>
            </a:r>
          </a:p>
          <a:p>
            <a:pPr lvl="1"/>
            <a:r>
              <a:rPr lang="en-US" dirty="0"/>
              <a:t>Exempli gratia, if power-ups aren’t important in your game, don’t include any.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4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don’t go in your 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Game modes, side activities, et cetera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Story, multiple kinds of anything, et cetera</a:t>
            </a:r>
          </a:p>
          <a:p>
            <a:r>
              <a:rPr lang="en-US" dirty="0"/>
              <a:t>Anything your game can do without</a:t>
            </a:r>
          </a:p>
        </p:txBody>
      </p:sp>
    </p:spTree>
    <p:extLst>
      <p:ext uri="{BB962C8B-B14F-4D97-AF65-F5344CB8AC3E}">
        <p14:creationId xmlns:p14="http://schemas.microsoft.com/office/powerpoint/2010/main" val="380333418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336</TotalTime>
  <Words>339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Minimum Viable Product</vt:lpstr>
      <vt:lpstr>MVP:</vt:lpstr>
      <vt:lpstr>Why MVP’s Matter</vt:lpstr>
      <vt:lpstr>A quick aside: The Game Loop</vt:lpstr>
      <vt:lpstr>An MVP is:</vt:lpstr>
      <vt:lpstr>“One of Everything”</vt:lpstr>
      <vt:lpstr>Things that don’t go in your MVP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Viable Product</dc:title>
  <dc:creator>Ryan N. Ward</dc:creator>
  <cp:lastModifiedBy>Ryan N. Ward</cp:lastModifiedBy>
  <cp:revision>6</cp:revision>
  <dcterms:created xsi:type="dcterms:W3CDTF">2016-10-29T00:25:50Z</dcterms:created>
  <dcterms:modified xsi:type="dcterms:W3CDTF">2016-10-29T06:02:16Z</dcterms:modified>
</cp:coreProperties>
</file>