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63" d="100"/>
          <a:sy n="63" d="100"/>
        </p:scale>
        <p:origin x="8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Losing Fun!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Workshop, Week 4, Winter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000">
            <a:off x="5260974" y="190454"/>
            <a:ext cx="3571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9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When Losing Sucks: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When:</a:t>
            </a:r>
          </a:p>
          <a:p>
            <a:pPr lvl="1"/>
            <a:r>
              <a:rPr lang="en-US" sz="2400" dirty="0"/>
              <a:t>it clear which player will win, and</a:t>
            </a:r>
          </a:p>
          <a:p>
            <a:pPr lvl="1"/>
            <a:r>
              <a:rPr lang="en-US" sz="2400" dirty="0"/>
              <a:t>the game is not over.</a:t>
            </a:r>
          </a:p>
          <a:p>
            <a:pPr lvl="1"/>
            <a:r>
              <a:rPr lang="en-US" sz="2400" dirty="0"/>
              <a:t>If a player ever doesn’t have a reasonable expectation they can win, they will disengage from your game.</a:t>
            </a:r>
            <a:endParaRPr lang="en-US" sz="2400" dirty="0"/>
          </a:p>
          <a:p>
            <a:pPr lvl="1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gratia, MOBA’s</a:t>
            </a:r>
          </a:p>
          <a:p>
            <a:pPr marL="0" indent="0">
              <a:buNone/>
            </a:pPr>
            <a:r>
              <a:rPr lang="en-US" sz="2600" dirty="0"/>
              <a:t>or,</a:t>
            </a:r>
          </a:p>
          <a:p>
            <a:r>
              <a:rPr lang="en-US" sz="2800" dirty="0"/>
              <a:t>When the loser is arbitrary</a:t>
            </a:r>
          </a:p>
          <a:p>
            <a:pPr lvl="1"/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gratia…</a:t>
            </a:r>
          </a:p>
        </p:txBody>
      </p:sp>
    </p:spTree>
    <p:extLst>
      <p:ext uri="{BB962C8B-B14F-4D97-AF65-F5344CB8AC3E}">
        <p14:creationId xmlns:p14="http://schemas.microsoft.com/office/powerpoint/2010/main" val="149697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need to find a system by which to allow all player’s to always have a reason expectation that they can win during gameplay, while still allowing the better player to win (at least most of the time).</a:t>
            </a:r>
          </a:p>
        </p:txBody>
      </p:sp>
    </p:spTree>
    <p:extLst>
      <p:ext uri="{BB962C8B-B14F-4D97-AF65-F5344CB8AC3E}">
        <p14:creationId xmlns:p14="http://schemas.microsoft.com/office/powerpoint/2010/main" val="335212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Solution One: Catchup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Always give the losing player some means by which they might be able to catch up.</a:t>
            </a:r>
          </a:p>
          <a:p>
            <a:r>
              <a:rPr lang="en-US" sz="2800" dirty="0"/>
              <a:t>Give the losing player certain advantages to help them out.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gratia, item drops in Mario Cart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gratia, top-decking in TCG’s</a:t>
            </a:r>
          </a:p>
        </p:txBody>
      </p:sp>
    </p:spTree>
    <p:extLst>
      <p:ext uri="{BB962C8B-B14F-4D97-AF65-F5344CB8AC3E}">
        <p14:creationId xmlns:p14="http://schemas.microsoft.com/office/powerpoint/2010/main" val="21275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Solution Two: Mercy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the winner is clear, end the game quickly.</a:t>
            </a:r>
          </a:p>
          <a:p>
            <a:r>
              <a:rPr lang="en-US" sz="2800" dirty="0"/>
              <a:t>Make winning fast and easy once you have the upper hand.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gratia…</a:t>
            </a:r>
          </a:p>
          <a:p>
            <a:r>
              <a:rPr lang="en-US" sz="2800" i="1" dirty="0"/>
              <a:t>Note: Allowing your player to surrender is a mercy mechanic.</a:t>
            </a:r>
          </a:p>
        </p:txBody>
      </p:sp>
    </p:spTree>
    <p:extLst>
      <p:ext uri="{BB962C8B-B14F-4D97-AF65-F5344CB8AC3E}">
        <p14:creationId xmlns:p14="http://schemas.microsoft.com/office/powerpoint/2010/main" val="350677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Losing and Agency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 order for the losing player to feel like they have a chance, they need to keep their agency in the game.</a:t>
            </a:r>
          </a:p>
          <a:p>
            <a:pPr lvl="1"/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gratia, lands  and optional combat in Magic: the Gathering</a:t>
            </a:r>
          </a:p>
          <a:p>
            <a:r>
              <a:rPr lang="en-US" sz="2800" dirty="0"/>
              <a:t>Be VERY CAREFUL if you ever give agency as a reward or remove agency as a penalty</a:t>
            </a:r>
          </a:p>
          <a:p>
            <a:pPr lvl="1"/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gratia, advancement in League of Legends</a:t>
            </a:r>
          </a:p>
          <a:p>
            <a:pPr lvl="1"/>
            <a:r>
              <a:rPr lang="en-US" sz="2600" dirty="0"/>
              <a:t>Consider giving/taking complexity instead</a:t>
            </a:r>
          </a:p>
          <a:p>
            <a:pPr lvl="1"/>
            <a:r>
              <a:rPr lang="en-US" sz="2600" dirty="0"/>
              <a:t>If done correctly, this is a mercy mechanic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83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Applying this to Single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 player games usually use another failure states than loss.</a:t>
            </a:r>
          </a:p>
          <a:p>
            <a:pPr lvl="1"/>
            <a:r>
              <a:rPr lang="en-US" sz="2600" dirty="0"/>
              <a:t>Usually don’t have the implicit mercy mechanic that comes with the loss failure state.</a:t>
            </a:r>
          </a:p>
          <a:p>
            <a:r>
              <a:rPr lang="en-US" sz="2800" dirty="0"/>
              <a:t>Everything we’ve talked about applies within a single attempt</a:t>
            </a:r>
          </a:p>
          <a:p>
            <a:pPr lvl="1"/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gratia, health packs in Doom</a:t>
            </a:r>
          </a:p>
        </p:txBody>
      </p:sp>
    </p:spTree>
    <p:extLst>
      <p:ext uri="{BB962C8B-B14F-4D97-AF65-F5344CB8AC3E}">
        <p14:creationId xmlns:p14="http://schemas.microsoft.com/office/powerpoint/2010/main" val="220799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Capitalizing on the Death Failure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Want to avoid the player attempt the same part of the game over and over again.</a:t>
            </a: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gratia, old linear games</a:t>
            </a:r>
          </a:p>
          <a:p>
            <a:r>
              <a:rPr lang="en-US" sz="2400" dirty="0"/>
              <a:t>Give the player some new information they can use on their next attempt</a:t>
            </a:r>
          </a:p>
          <a:p>
            <a:r>
              <a:rPr lang="en-US" sz="2400" dirty="0"/>
              <a:t>Allow the player to go do something else</a:t>
            </a: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gratia, multiple worlds in Braid</a:t>
            </a: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, side quests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Do something new and interesting on each attempt</a:t>
            </a: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Exempli gratia, Rogue Legacy</a:t>
            </a:r>
          </a:p>
        </p:txBody>
      </p:sp>
    </p:spTree>
    <p:extLst>
      <p:ext uri="{BB962C8B-B14F-4D97-AF65-F5344CB8AC3E}">
        <p14:creationId xmlns:p14="http://schemas.microsoft.com/office/powerpoint/2010/main" val="6799983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1100</TotalTime>
  <Words>399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Making Losing Fun!</vt:lpstr>
      <vt:lpstr>When Losing Sucks:</vt:lpstr>
      <vt:lpstr>So…</vt:lpstr>
      <vt:lpstr>Solution One: Catchup Mechanics</vt:lpstr>
      <vt:lpstr>Solution Two: Mercy</vt:lpstr>
      <vt:lpstr>Losing and Agency</vt:lpstr>
      <vt:lpstr>Applying this to Single Player</vt:lpstr>
      <vt:lpstr>Capitalizing on the Death Failure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Losing Fun!</dc:title>
  <dc:creator>Ryan N. Ward</dc:creator>
  <cp:lastModifiedBy>Ryan N. Ward</cp:lastModifiedBy>
  <cp:revision>77</cp:revision>
  <dcterms:created xsi:type="dcterms:W3CDTF">2017-02-03T02:37:59Z</dcterms:created>
  <dcterms:modified xsi:type="dcterms:W3CDTF">2017-02-03T20:58:28Z</dcterms:modified>
</cp:coreProperties>
</file>