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67" r:id="rId6"/>
    <p:sldId id="260" r:id="rId7"/>
    <p:sldId id="259" r:id="rId8"/>
    <p:sldId id="269" r:id="rId9"/>
    <p:sldId id="261" r:id="rId10"/>
    <p:sldId id="270" r:id="rId11"/>
    <p:sldId id="262" r:id="rId12"/>
    <p:sldId id="263" r:id="rId13"/>
    <p:sldId id="264" r:id="rId14"/>
    <p:sldId id="268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9" autoAdjust="0"/>
    <p:restoredTop sz="94660"/>
  </p:normalViewPr>
  <p:slideViewPr>
    <p:cSldViewPr snapToGrid="0">
      <p:cViewPr>
        <p:scale>
          <a:sx n="78" d="100"/>
          <a:sy n="78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Playtest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Workshop, </a:t>
            </a:r>
            <a:r>
              <a:rPr lang="en-US" dirty="0"/>
              <a:t>Week 8 Winter 2017, </a:t>
            </a:r>
            <a:r>
              <a:rPr lang="en-US" dirty="0"/>
              <a:t>VGDC UCI</a:t>
            </a:r>
          </a:p>
        </p:txBody>
      </p:sp>
    </p:spTree>
    <p:extLst>
      <p:ext uri="{BB962C8B-B14F-4D97-AF65-F5344CB8AC3E}">
        <p14:creationId xmlns:p14="http://schemas.microsoft.com/office/powerpoint/2010/main" val="112380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test</a:t>
            </a:r>
            <a:br>
              <a:rPr lang="en-US" dirty="0"/>
            </a:br>
            <a:r>
              <a:rPr lang="en-US" dirty="0"/>
              <a:t>	What to take note of: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Interesting decisions the player makes</a:t>
            </a:r>
          </a:p>
          <a:p>
            <a:pPr lvl="1"/>
            <a:r>
              <a:rPr lang="en-US" sz="3000" dirty="0"/>
              <a:t>When do they make a decision other then what you expected\</a:t>
            </a:r>
          </a:p>
          <a:p>
            <a:r>
              <a:rPr lang="en-US" sz="3200" dirty="0"/>
              <a:t>What parts does the player find easy?</a:t>
            </a:r>
          </a:p>
          <a:p>
            <a:r>
              <a:rPr lang="en-US" sz="3200" dirty="0"/>
              <a:t>What parts does the play struggle with?</a:t>
            </a:r>
          </a:p>
          <a:p>
            <a:r>
              <a:rPr lang="en-US" sz="3200" dirty="0"/>
              <a:t>Does the player ever get frustrated?</a:t>
            </a:r>
          </a:p>
          <a:p>
            <a:r>
              <a:rPr lang="en-US" sz="3200" dirty="0"/>
              <a:t>Everything the player says</a:t>
            </a:r>
          </a:p>
          <a:p>
            <a:r>
              <a:rPr lang="en-US" sz="3200" dirty="0"/>
              <a:t>The player’s facial and vocal reactions</a:t>
            </a:r>
          </a:p>
          <a:p>
            <a:pPr lvl="1"/>
            <a:r>
              <a:rPr lang="en-US" sz="3000" dirty="0"/>
              <a:t>When are the focusing or relaxed</a:t>
            </a:r>
          </a:p>
          <a:p>
            <a:pPr lvl="1"/>
            <a:r>
              <a:rPr lang="en-US" sz="3000" dirty="0"/>
              <a:t>When do they given any “ah’s”, “</a:t>
            </a:r>
            <a:r>
              <a:rPr lang="en-US" sz="3000" dirty="0" err="1"/>
              <a:t>ugh’s</a:t>
            </a:r>
            <a:r>
              <a:rPr lang="en-US" sz="3000" dirty="0"/>
              <a:t>”, “</a:t>
            </a:r>
            <a:r>
              <a:rPr lang="en-US" sz="3000" dirty="0" err="1"/>
              <a:t>hmm’s</a:t>
            </a:r>
            <a:r>
              <a:rPr lang="en-US" sz="3000" dirty="0"/>
              <a:t>” groans, etc. </a:t>
            </a:r>
          </a:p>
          <a:p>
            <a:pPr lvl="1"/>
            <a:r>
              <a:rPr lang="en-US" sz="3000" dirty="0"/>
              <a:t>When are they are frustrated</a:t>
            </a:r>
          </a:p>
        </p:txBody>
      </p:sp>
    </p:spTree>
    <p:extLst>
      <p:ext uri="{BB962C8B-B14F-4D97-AF65-F5344CB8AC3E}">
        <p14:creationId xmlns:p14="http://schemas.microsoft.com/office/powerpoint/2010/main" val="214273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test—Debrief </a:t>
            </a:r>
            <a:r>
              <a:rPr lang="en-US" sz="3600" dirty="0"/>
              <a:t>and</a:t>
            </a:r>
            <a:r>
              <a:rPr lang="en-US" dirty="0"/>
              <a:t>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After every test, talk with your player</a:t>
            </a:r>
          </a:p>
          <a:p>
            <a:r>
              <a:rPr lang="en-US" sz="3600" dirty="0"/>
              <a:t>Let them run the discussion</a:t>
            </a:r>
          </a:p>
          <a:p>
            <a:pPr lvl="1"/>
            <a:r>
              <a:rPr lang="en-US" sz="3200" dirty="0"/>
              <a:t>Start by  asking “what do you think?”</a:t>
            </a:r>
          </a:p>
          <a:p>
            <a:pPr lvl="1"/>
            <a:r>
              <a:rPr lang="en-US" sz="3400" dirty="0"/>
              <a:t>Try not to taint their opinions with yours</a:t>
            </a:r>
          </a:p>
          <a:p>
            <a:pPr lvl="1"/>
            <a:r>
              <a:rPr lang="en-US" sz="3400" dirty="0"/>
              <a:t>What they do and do not focus on is valuable data in-and-of itself.</a:t>
            </a:r>
          </a:p>
          <a:p>
            <a:r>
              <a:rPr lang="en-US" sz="3600" dirty="0"/>
              <a:t>Ask open ended questions</a:t>
            </a:r>
          </a:p>
          <a:p>
            <a:r>
              <a:rPr lang="en-US" sz="3600" dirty="0"/>
              <a:t>Ask more general questions before more specific one</a:t>
            </a:r>
            <a:endParaRPr lang="en-US" sz="3400" dirty="0"/>
          </a:p>
          <a:p>
            <a:r>
              <a:rPr lang="en-US" sz="3600" dirty="0"/>
              <a:t>Don’t get defensive</a:t>
            </a:r>
          </a:p>
          <a:p>
            <a:pPr lvl="1"/>
            <a:r>
              <a:rPr lang="en-US" sz="3400" dirty="0"/>
              <a:t>Don’t try to justify decisions they are criticizing</a:t>
            </a:r>
          </a:p>
          <a:p>
            <a:r>
              <a:rPr lang="en-US" sz="3800" dirty="0"/>
              <a:t>Don’t explain your intentions/design decisions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43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ideas: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your thoughts on ___ ?</a:t>
            </a:r>
          </a:p>
          <a:p>
            <a:r>
              <a:rPr lang="en-US" sz="3200" dirty="0"/>
              <a:t>How did ___ make you feel?</a:t>
            </a:r>
          </a:p>
          <a:p>
            <a:r>
              <a:rPr lang="en-US" sz="3200" dirty="0"/>
              <a:t>Why did you decide to ___ ?</a:t>
            </a:r>
          </a:p>
          <a:p>
            <a:r>
              <a:rPr lang="en-US" sz="3200" dirty="0"/>
              <a:t>Can you explain your understanding of ___ ?</a:t>
            </a:r>
          </a:p>
          <a:p>
            <a:r>
              <a:rPr lang="en-US" sz="3200" dirty="0"/>
              <a:t>What was your favorite part?</a:t>
            </a:r>
          </a:p>
        </p:txBody>
      </p:sp>
    </p:spTree>
    <p:extLst>
      <p:ext uri="{BB962C8B-B14F-4D97-AF65-F5344CB8AC3E}">
        <p14:creationId xmlns:p14="http://schemas.microsoft.com/office/powerpoint/2010/main" val="180926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“How much fun”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Why its useful:</a:t>
            </a:r>
          </a:p>
          <a:p>
            <a:pPr lvl="1"/>
            <a:r>
              <a:rPr lang="en-US" sz="3400" dirty="0"/>
              <a:t>Helps you track your progress</a:t>
            </a:r>
          </a:p>
          <a:p>
            <a:pPr lvl="1"/>
            <a:r>
              <a:rPr lang="en-US" sz="3400" dirty="0"/>
              <a:t>Helps you know if an idea is worth preceding</a:t>
            </a:r>
          </a:p>
          <a:p>
            <a:r>
              <a:rPr lang="en-US" sz="3600" dirty="0"/>
              <a:t>Why its not useful:</a:t>
            </a:r>
          </a:p>
          <a:p>
            <a:pPr lvl="1"/>
            <a:r>
              <a:rPr lang="en-US" sz="3400" dirty="0"/>
              <a:t>Highly subjective</a:t>
            </a:r>
          </a:p>
          <a:p>
            <a:pPr lvl="1"/>
            <a:r>
              <a:rPr lang="en-US" sz="3400" dirty="0"/>
              <a:t>Probably won’t change how you go forward</a:t>
            </a:r>
          </a:p>
          <a:p>
            <a:r>
              <a:rPr lang="en-US" sz="3600" dirty="0"/>
              <a:t>Consider some other versions:</a:t>
            </a:r>
          </a:p>
          <a:p>
            <a:pPr lvl="1"/>
            <a:r>
              <a:rPr lang="en-US" sz="3400" dirty="0"/>
              <a:t>How much do you want to play again?</a:t>
            </a:r>
          </a:p>
        </p:txBody>
      </p:sp>
    </p:spTree>
    <p:extLst>
      <p:ext uri="{BB962C8B-B14F-4D97-AF65-F5344CB8AC3E}">
        <p14:creationId xmlns:p14="http://schemas.microsoft.com/office/powerpoint/2010/main" val="425212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thoughts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own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Even in multiplayer games, you shouldn’t participate in playtests</a:t>
            </a:r>
          </a:p>
          <a:p>
            <a:pPr lvl="1"/>
            <a:r>
              <a:rPr lang="en-US" sz="2800" dirty="0"/>
              <a:t>You will always play how you intend player to play, and thus will give little valuable data</a:t>
            </a:r>
          </a:p>
          <a:p>
            <a:pPr lvl="1"/>
            <a:r>
              <a:rPr lang="en-US" sz="2800" dirty="0"/>
              <a:t>Seeing how you play may taint how play testers approach your game</a:t>
            </a:r>
          </a:p>
          <a:p>
            <a:r>
              <a:rPr lang="en-US" sz="3000" dirty="0"/>
              <a:t>Why you still need to play your games:</a:t>
            </a:r>
          </a:p>
          <a:p>
            <a:pPr lvl="1"/>
            <a:r>
              <a:rPr lang="en-US" sz="2800" dirty="0"/>
              <a:t>Some things are a lot easier to realize first person</a:t>
            </a:r>
          </a:p>
          <a:p>
            <a:pPr lvl="1"/>
            <a:r>
              <a:rPr lang="en-US" sz="2800" dirty="0"/>
              <a:t>You will learn if your game works when played how you intend for it to be played</a:t>
            </a:r>
          </a:p>
          <a:p>
            <a:pPr lvl="2"/>
            <a:r>
              <a:rPr lang="en-US" sz="2600" dirty="0"/>
              <a:t>And thusly, if its worth figuring out how to get players to play that way</a:t>
            </a:r>
          </a:p>
        </p:txBody>
      </p:sp>
    </p:spTree>
    <p:extLst>
      <p:ext uri="{BB962C8B-B14F-4D97-AF65-F5344CB8AC3E}">
        <p14:creationId xmlns:p14="http://schemas.microsoft.com/office/powerpoint/2010/main" val="394209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use of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Realize somethings are subjective and you can’t please anyone</a:t>
            </a:r>
          </a:p>
          <a:p>
            <a:r>
              <a:rPr lang="en-US" sz="3200" dirty="0"/>
              <a:t>Try to be specific about the problems players faced</a:t>
            </a:r>
          </a:p>
          <a:p>
            <a:pPr lvl="1"/>
            <a:r>
              <a:rPr lang="en-US" sz="3000" dirty="0"/>
              <a:t>Then try to find the underlying causes of those problems</a:t>
            </a:r>
          </a:p>
          <a:p>
            <a:r>
              <a:rPr lang="en-US" sz="3200" dirty="0"/>
              <a:t>When players make suggestions, try to figure out what problems they are trying to fix</a:t>
            </a:r>
            <a:endParaRPr lang="en-US" sz="3000" dirty="0"/>
          </a:p>
          <a:p>
            <a:r>
              <a:rPr lang="en-US" sz="3200" dirty="0"/>
              <a:t>Be open to find parts of your game that are unexpectedly fun</a:t>
            </a:r>
          </a:p>
          <a:p>
            <a:pPr lvl="1"/>
            <a:r>
              <a:rPr lang="en-US" sz="3000" dirty="0"/>
              <a:t>Be willing to give them more focus in your game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31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when and why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playtest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Your idea sucks</a:t>
            </a:r>
          </a:p>
          <a:p>
            <a:r>
              <a:rPr lang="en-US" sz="3200" dirty="0"/>
              <a:t>Your game sucks (for now)</a:t>
            </a:r>
          </a:p>
          <a:p>
            <a:r>
              <a:rPr lang="en-US" sz="3200" dirty="0"/>
              <a:t>Player’s will never play exactly how you planned for them to</a:t>
            </a:r>
          </a:p>
          <a:p>
            <a:r>
              <a:rPr lang="en-US" sz="3200" dirty="0"/>
              <a:t>There will always be game play cases you didn’t think you</a:t>
            </a:r>
          </a:p>
          <a:p>
            <a:r>
              <a:rPr lang="en-US" sz="3200" dirty="0"/>
              <a:t>Its impossible to tell if something is fun in your head</a:t>
            </a:r>
          </a:p>
          <a:p>
            <a:r>
              <a:rPr lang="en-US" sz="3200" dirty="0"/>
              <a:t>You may find fun you didn’t know was there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95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playtest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 early as possible</a:t>
            </a:r>
          </a:p>
          <a:p>
            <a:r>
              <a:rPr lang="en-US" sz="3200" dirty="0"/>
              <a:t>As often as possible</a:t>
            </a:r>
          </a:p>
          <a:p>
            <a:r>
              <a:rPr lang="en-US" sz="3200" dirty="0"/>
              <a:t>Before you write any code (paper prototyping)</a:t>
            </a:r>
          </a:p>
          <a:p>
            <a:r>
              <a:rPr lang="en-US" sz="3200" dirty="0"/>
              <a:t>As soon as the user can give input and get output, you are good to go</a:t>
            </a:r>
          </a:p>
          <a:p>
            <a:r>
              <a:rPr lang="en-US" sz="3200" dirty="0"/>
              <a:t>More data is always useful; you don’t need to wait for a new version</a:t>
            </a:r>
          </a:p>
        </p:txBody>
      </p:sp>
    </p:spTree>
    <p:extLst>
      <p:ext uri="{BB962C8B-B14F-4D97-AF65-F5344CB8AC3E}">
        <p14:creationId xmlns:p14="http://schemas.microsoft.com/office/powerpoint/2010/main" val="155017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for a playtest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Have some things you are going to focus on</a:t>
            </a:r>
          </a:p>
          <a:p>
            <a:pPr lvl="1"/>
            <a:r>
              <a:rPr lang="en-US" sz="3000" dirty="0"/>
              <a:t>What do you need to know more about?</a:t>
            </a:r>
          </a:p>
          <a:p>
            <a:pPr lvl="1"/>
            <a:r>
              <a:rPr lang="en-US" sz="3000" dirty="0"/>
              <a:t>Can either only test those parts of you game, or can test the entire game and pay more attention to those parts.</a:t>
            </a:r>
          </a:p>
          <a:p>
            <a:pPr lvl="1"/>
            <a:r>
              <a:rPr lang="en-US" sz="3000" dirty="0"/>
              <a:t>Helps you focus and getting more specific, useful data from your playtest</a:t>
            </a:r>
          </a:p>
          <a:p>
            <a:r>
              <a:rPr lang="en-US" sz="3200" dirty="0"/>
              <a:t>Write your survey (if you want one)</a:t>
            </a:r>
          </a:p>
          <a:p>
            <a:r>
              <a:rPr lang="en-US" sz="3200" dirty="0"/>
              <a:t>Tell your testers as little about you design as possible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8663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 focus ideas </a:t>
            </a:r>
            <a:r>
              <a:rPr lang="en-US" sz="4400" dirty="0"/>
              <a:t>(stage by stage)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Before your mechanics are implemented:</a:t>
            </a:r>
          </a:p>
          <a:p>
            <a:pPr lvl="1"/>
            <a:r>
              <a:rPr lang="en-US" sz="3000" dirty="0"/>
              <a:t>Are your controls intuitive?</a:t>
            </a:r>
          </a:p>
          <a:p>
            <a:pPr lvl="1"/>
            <a:r>
              <a:rPr lang="en-US" sz="3000" dirty="0"/>
              <a:t>Is your game fun to mess around with?</a:t>
            </a:r>
          </a:p>
          <a:p>
            <a:r>
              <a:rPr lang="en-US" sz="3200" dirty="0"/>
              <a:t>With new mechanics:</a:t>
            </a:r>
          </a:p>
          <a:p>
            <a:pPr lvl="1"/>
            <a:r>
              <a:rPr lang="en-US" sz="3000" dirty="0"/>
              <a:t>Is mechanic A intuitive?</a:t>
            </a:r>
          </a:p>
          <a:p>
            <a:pPr lvl="1"/>
            <a:r>
              <a:rPr lang="en-US" sz="3000" dirty="0"/>
              <a:t>Does mechanic A encourage the type of play experiences you want?</a:t>
            </a:r>
          </a:p>
          <a:p>
            <a:r>
              <a:rPr lang="en-US" sz="3200" dirty="0"/>
              <a:t>Once you have a full game:</a:t>
            </a:r>
          </a:p>
          <a:p>
            <a:pPr lvl="1"/>
            <a:r>
              <a:rPr lang="en-US" sz="3000" dirty="0"/>
              <a:t>Are things balanced.</a:t>
            </a:r>
          </a:p>
        </p:txBody>
      </p:sp>
    </p:spTree>
    <p:extLst>
      <p:ext uri="{BB962C8B-B14F-4D97-AF65-F5344CB8AC3E}">
        <p14:creationId xmlns:p14="http://schemas.microsoft.com/office/powerpoint/2010/main" val="2032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the player to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Pros:</a:t>
            </a:r>
          </a:p>
          <a:p>
            <a:pPr lvl="1"/>
            <a:r>
              <a:rPr lang="en-US" sz="3000" dirty="0"/>
              <a:t>Allows the player to test deeper parts of your game</a:t>
            </a:r>
          </a:p>
          <a:p>
            <a:pPr lvl="1"/>
            <a:r>
              <a:rPr lang="en-US" sz="3000" dirty="0"/>
              <a:t>Your testing level may not be designed to act as a tutorial</a:t>
            </a:r>
          </a:p>
          <a:p>
            <a:r>
              <a:rPr lang="en-US" sz="3200" dirty="0"/>
              <a:t>Cons:</a:t>
            </a:r>
          </a:p>
          <a:p>
            <a:pPr lvl="1"/>
            <a:r>
              <a:rPr lang="en-US" sz="3000" dirty="0"/>
              <a:t>Doesn’t allow you see how players will naturally approach your game</a:t>
            </a:r>
          </a:p>
          <a:p>
            <a:pPr lvl="1"/>
            <a:r>
              <a:rPr lang="en-US" sz="3000" dirty="0"/>
              <a:t>Doesn’t give you information on how intuitive your game is</a:t>
            </a:r>
          </a:p>
          <a:p>
            <a:r>
              <a:rPr lang="en-US" sz="3200" dirty="0"/>
              <a:t>As a rule of thumb, give the player the bare minimum amount of information they need to play your game</a:t>
            </a:r>
          </a:p>
        </p:txBody>
      </p:sp>
    </p:spTree>
    <p:extLst>
      <p:ext uri="{BB962C8B-B14F-4D97-AF65-F5344CB8AC3E}">
        <p14:creationId xmlns:p14="http://schemas.microsoft.com/office/powerpoint/2010/main" val="407478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test—You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Position yourself so that you can see the screen and the player’s face</a:t>
            </a:r>
          </a:p>
          <a:p>
            <a:r>
              <a:rPr lang="en-US" sz="3200" dirty="0"/>
              <a:t>You are a silent observer</a:t>
            </a:r>
          </a:p>
          <a:p>
            <a:pPr lvl="1"/>
            <a:r>
              <a:rPr lang="en-US" sz="3000" dirty="0"/>
              <a:t>Don’t tell the player what to do; let them struggle</a:t>
            </a:r>
          </a:p>
          <a:p>
            <a:r>
              <a:rPr lang="en-US" sz="3200" dirty="0"/>
              <a:t>Consider having multiple observers</a:t>
            </a:r>
          </a:p>
          <a:p>
            <a:pPr lvl="1"/>
            <a:r>
              <a:rPr lang="en-US" sz="3000" dirty="0"/>
              <a:t>Divide up who will observe what</a:t>
            </a:r>
          </a:p>
          <a:p>
            <a:pPr lvl="2"/>
            <a:r>
              <a:rPr lang="en-US" sz="2800" dirty="0"/>
              <a:t>Exempli gratia, have one player observe the screen and the other observe the player</a:t>
            </a:r>
          </a:p>
          <a:p>
            <a:r>
              <a:rPr lang="en-US" sz="3200" dirty="0"/>
              <a:t>Take notes</a:t>
            </a:r>
          </a:p>
        </p:txBody>
      </p:sp>
    </p:spTree>
    <p:extLst>
      <p:ext uri="{BB962C8B-B14F-4D97-AF65-F5344CB8AC3E}">
        <p14:creationId xmlns:p14="http://schemas.microsoft.com/office/powerpoint/2010/main" val="1316424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387</TotalTime>
  <Words>824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How to Playtest</vt:lpstr>
      <vt:lpstr>The when and why</vt:lpstr>
      <vt:lpstr>Why to playtest</vt:lpstr>
      <vt:lpstr>When to playtest</vt:lpstr>
      <vt:lpstr>Step by step</vt:lpstr>
      <vt:lpstr>Getting ready for a playtest</vt:lpstr>
      <vt:lpstr>Playtest focus ideas (stage by stage)</vt:lpstr>
      <vt:lpstr>Teaching the player to play</vt:lpstr>
      <vt:lpstr>During the test—You</vt:lpstr>
      <vt:lpstr>During the test  What to take note of:</vt:lpstr>
      <vt:lpstr>After the test—Debrief and Survey</vt:lpstr>
      <vt:lpstr>question ideas:</vt:lpstr>
      <vt:lpstr>The “How much fun” question</vt:lpstr>
      <vt:lpstr>Some other thoughts</vt:lpstr>
      <vt:lpstr>Testing your own games</vt:lpstr>
      <vt:lpstr>Making use of your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Playtest</dc:title>
  <dc:creator>Ryan N. Ward</dc:creator>
  <cp:lastModifiedBy>Ryan N. Ward</cp:lastModifiedBy>
  <cp:revision>17</cp:revision>
  <dcterms:created xsi:type="dcterms:W3CDTF">2017-03-03T20:35:08Z</dcterms:created>
  <dcterms:modified xsi:type="dcterms:W3CDTF">2017-03-04T03:02:28Z</dcterms:modified>
</cp:coreProperties>
</file>