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60"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8" d="100"/>
          <a:sy n="78"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5/5/2017</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5/5/2017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How to write A</a:t>
            </a:r>
            <a:br>
              <a:rPr lang="en-US" sz="4400" dirty="0"/>
            </a:br>
            <a:r>
              <a:rPr lang="en-US" sz="9600" dirty="0"/>
              <a:t>rulebook</a:t>
            </a:r>
          </a:p>
        </p:txBody>
      </p:sp>
      <p:sp>
        <p:nvSpPr>
          <p:cNvPr id="3" name="Subtitle 2"/>
          <p:cNvSpPr>
            <a:spLocks noGrp="1"/>
          </p:cNvSpPr>
          <p:nvPr>
            <p:ph type="subTitle" idx="1"/>
          </p:nvPr>
        </p:nvSpPr>
        <p:spPr/>
        <p:txBody>
          <a:bodyPr/>
          <a:lstStyle/>
          <a:p>
            <a:r>
              <a:rPr lang="en-US" dirty="0"/>
              <a:t>Design Workshop, Week 6, Spring 2017, VGDC UCI</a:t>
            </a:r>
          </a:p>
        </p:txBody>
      </p:sp>
    </p:spTree>
    <p:extLst>
      <p:ext uri="{BB962C8B-B14F-4D97-AF65-F5344CB8AC3E}">
        <p14:creationId xmlns:p14="http://schemas.microsoft.com/office/powerpoint/2010/main" val="59123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a Rulebook</a:t>
            </a:r>
          </a:p>
        </p:txBody>
      </p:sp>
      <p:sp>
        <p:nvSpPr>
          <p:cNvPr id="3" name="Content Placeholder 2"/>
          <p:cNvSpPr>
            <a:spLocks noGrp="1"/>
          </p:cNvSpPr>
          <p:nvPr>
            <p:ph idx="1"/>
          </p:nvPr>
        </p:nvSpPr>
        <p:spPr/>
        <p:txBody>
          <a:bodyPr>
            <a:normAutofit/>
          </a:bodyPr>
          <a:lstStyle/>
          <a:p>
            <a:r>
              <a:rPr lang="en-US" sz="3600" dirty="0"/>
              <a:t>Provide all rules in an efficient, organized way</a:t>
            </a:r>
          </a:p>
          <a:p>
            <a:r>
              <a:rPr lang="en-US" sz="3600" dirty="0"/>
              <a:t>Teach people how to play</a:t>
            </a:r>
          </a:p>
          <a:p>
            <a:r>
              <a:rPr lang="en-US" sz="3600" dirty="0"/>
              <a:t>State all rules unambiguously</a:t>
            </a:r>
          </a:p>
        </p:txBody>
      </p:sp>
    </p:spTree>
    <p:extLst>
      <p:ext uri="{BB962C8B-B14F-4D97-AF65-F5344CB8AC3E}">
        <p14:creationId xmlns:p14="http://schemas.microsoft.com/office/powerpoint/2010/main" val="43737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t>
            </a:r>
          </a:p>
        </p:txBody>
      </p:sp>
      <p:sp>
        <p:nvSpPr>
          <p:cNvPr id="3" name="Content Placeholder 2"/>
          <p:cNvSpPr>
            <a:spLocks noGrp="1"/>
          </p:cNvSpPr>
          <p:nvPr>
            <p:ph idx="1"/>
          </p:nvPr>
        </p:nvSpPr>
        <p:spPr/>
        <p:txBody>
          <a:bodyPr>
            <a:normAutofit lnSpcReduction="10000"/>
          </a:bodyPr>
          <a:lstStyle/>
          <a:p>
            <a:r>
              <a:rPr lang="en-US" dirty="0"/>
              <a:t>Consider grouping things based on:</a:t>
            </a:r>
          </a:p>
          <a:p>
            <a:pPr lvl="1"/>
            <a:r>
              <a:rPr lang="en-US" dirty="0"/>
              <a:t>Chronological order </a:t>
            </a:r>
          </a:p>
          <a:p>
            <a:pPr lvl="1"/>
            <a:r>
              <a:rPr lang="en-US" dirty="0"/>
              <a:t>Functional proximity</a:t>
            </a:r>
          </a:p>
          <a:p>
            <a:r>
              <a:rPr lang="en-US" dirty="0"/>
              <a:t>Consider spending time to talk about “important concepts”</a:t>
            </a:r>
          </a:p>
          <a:p>
            <a:pPr lvl="1"/>
            <a:r>
              <a:rPr lang="en-US" dirty="0"/>
              <a:t>Concepts core to how your game “thinks,” resources that get commonly referenced, or special actions/events that happen throughout your game might need their own sections.</a:t>
            </a:r>
          </a:p>
          <a:p>
            <a:r>
              <a:rPr lang="en-US" dirty="0"/>
              <a:t>Ideally, never talk about a concept you haven’t explained yet.</a:t>
            </a:r>
          </a:p>
          <a:p>
            <a:pPr lvl="1"/>
            <a:r>
              <a:rPr lang="en-US" dirty="0"/>
              <a:t>If you must, consider including an abridge explanation before the full one</a:t>
            </a:r>
          </a:p>
          <a:p>
            <a:r>
              <a:rPr lang="en-US" dirty="0"/>
              <a:t>Consider what a new player needs to know to play the game</a:t>
            </a:r>
          </a:p>
          <a:p>
            <a:pPr lvl="1"/>
            <a:r>
              <a:rPr lang="en-US" dirty="0"/>
              <a:t>Try to avoid new players trying to learn the game for the first time getting bogged down in advanced rules they don’t need to know.</a:t>
            </a:r>
          </a:p>
        </p:txBody>
      </p:sp>
    </p:spTree>
    <p:extLst>
      <p:ext uri="{BB962C8B-B14F-4D97-AF65-F5344CB8AC3E}">
        <p14:creationId xmlns:p14="http://schemas.microsoft.com/office/powerpoint/2010/main" val="266639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a:t>
            </a:r>
          </a:p>
        </p:txBody>
      </p:sp>
      <p:sp>
        <p:nvSpPr>
          <p:cNvPr id="3" name="Content Placeholder 2"/>
          <p:cNvSpPr>
            <a:spLocks noGrp="1"/>
          </p:cNvSpPr>
          <p:nvPr>
            <p:ph idx="1"/>
          </p:nvPr>
        </p:nvSpPr>
        <p:spPr/>
        <p:txBody>
          <a:bodyPr>
            <a:normAutofit fontScale="92500" lnSpcReduction="20000"/>
          </a:bodyPr>
          <a:lstStyle/>
          <a:p>
            <a:r>
              <a:rPr lang="en-US" dirty="0"/>
              <a:t>Make sure to state EVERY rule, even if you think every player will assume it.</a:t>
            </a:r>
          </a:p>
          <a:p>
            <a:pPr lvl="1"/>
            <a:r>
              <a:rPr lang="en-US" dirty="0"/>
              <a:t>That said, consider what players will have an easy time understanding, and will be more difficult to explain</a:t>
            </a:r>
          </a:p>
          <a:p>
            <a:r>
              <a:rPr lang="en-US" dirty="0"/>
              <a:t>Consider stating complex things multiple times</a:t>
            </a:r>
          </a:p>
          <a:p>
            <a:pPr lvl="1"/>
            <a:r>
              <a:rPr lang="en-US" dirty="0"/>
              <a:t>State them in different ways, and using different examples.</a:t>
            </a:r>
          </a:p>
          <a:p>
            <a:r>
              <a:rPr lang="en-US" dirty="0"/>
              <a:t>Consider explaining the “why” as well as the “what” and “how”.</a:t>
            </a:r>
          </a:p>
          <a:p>
            <a:pPr lvl="1"/>
            <a:r>
              <a:rPr lang="en-US" dirty="0"/>
              <a:t>You don’t want to go too deep into strategy, but this may help player’s understand your more seemingly  arbitrary rules.</a:t>
            </a:r>
          </a:p>
          <a:p>
            <a:r>
              <a:rPr lang="en-US" dirty="0"/>
              <a:t>When appropriate, include examples, tables, diagrams, lists etc.</a:t>
            </a:r>
          </a:p>
          <a:p>
            <a:pPr lvl="1"/>
            <a:r>
              <a:rPr lang="en-US" dirty="0"/>
              <a:t>Plain English may not be the be the best format to explain something, so don’t restrict yourself to it.</a:t>
            </a:r>
          </a:p>
          <a:p>
            <a:r>
              <a:rPr lang="en-US" dirty="0"/>
              <a:t>Your wording should be clear, concise and unambiguous</a:t>
            </a:r>
          </a:p>
          <a:p>
            <a:pPr lvl="1"/>
            <a:r>
              <a:rPr lang="en-US" dirty="0"/>
              <a:t>Don’t be too vague, but don’t get lost in heavy technical language either.</a:t>
            </a:r>
          </a:p>
        </p:txBody>
      </p:sp>
    </p:spTree>
    <p:extLst>
      <p:ext uri="{BB962C8B-B14F-4D97-AF65-F5344CB8AC3E}">
        <p14:creationId xmlns:p14="http://schemas.microsoft.com/office/powerpoint/2010/main" val="173257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Blind Playtesting</a:t>
            </a:r>
          </a:p>
        </p:txBody>
      </p:sp>
      <p:sp>
        <p:nvSpPr>
          <p:cNvPr id="3" name="Content Placeholder 2"/>
          <p:cNvSpPr>
            <a:spLocks noGrp="1"/>
          </p:cNvSpPr>
          <p:nvPr>
            <p:ph idx="1"/>
          </p:nvPr>
        </p:nvSpPr>
        <p:spPr/>
        <p:txBody>
          <a:bodyPr>
            <a:normAutofit lnSpcReduction="10000"/>
          </a:bodyPr>
          <a:lstStyle/>
          <a:p>
            <a:r>
              <a:rPr lang="en-US" dirty="0"/>
              <a:t>Just like games, rulebooks need to be tested.</a:t>
            </a:r>
          </a:p>
          <a:p>
            <a:pPr lvl="1"/>
            <a:r>
              <a:rPr lang="en-US" dirty="0"/>
              <a:t>Usually, this fall is done with a style of playtesting called “blind playtesting”</a:t>
            </a:r>
          </a:p>
          <a:p>
            <a:r>
              <a:rPr lang="en-US" dirty="0"/>
              <a:t>The objective of blind playtesting is to emulate what it like for a consumer, purchasing your game off of the shelf</a:t>
            </a:r>
          </a:p>
          <a:p>
            <a:r>
              <a:rPr lang="en-US" dirty="0"/>
              <a:t>Your </a:t>
            </a:r>
            <a:r>
              <a:rPr lang="en-US" dirty="0" err="1"/>
              <a:t>playtesters</a:t>
            </a:r>
            <a:r>
              <a:rPr lang="en-US" dirty="0"/>
              <a:t> should know nothing about the game</a:t>
            </a:r>
          </a:p>
          <a:p>
            <a:pPr lvl="1"/>
            <a:r>
              <a:rPr lang="en-US" dirty="0"/>
              <a:t>Usually, I deliberately don’t tell a few of my usual testers about each project that I am working on so that I can use them as blind testers later.</a:t>
            </a:r>
          </a:p>
          <a:p>
            <a:r>
              <a:rPr lang="en-US" dirty="0"/>
              <a:t>Don’t teach the testers how to play; just hand them the game and the rulebook.</a:t>
            </a:r>
          </a:p>
          <a:p>
            <a:r>
              <a:rPr lang="en-US" dirty="0"/>
              <a:t>Take your quiet observer role to an extreme. Make it very clear to your testers you will not speak, and are not to be spoken to. Keep on your best poker face.</a:t>
            </a:r>
          </a:p>
          <a:p>
            <a:pPr lvl="1"/>
            <a:r>
              <a:rPr lang="en-US" dirty="0"/>
              <a:t>Consider observing via camera.</a:t>
            </a:r>
          </a:p>
        </p:txBody>
      </p:sp>
    </p:spTree>
    <p:extLst>
      <p:ext uri="{BB962C8B-B14F-4D97-AF65-F5344CB8AC3E}">
        <p14:creationId xmlns:p14="http://schemas.microsoft.com/office/powerpoint/2010/main" val="399082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sz="2400" dirty="0"/>
              <a:t>Design a simple tabletop game. It doesn’t have to be good, it just needs to have:</a:t>
            </a:r>
          </a:p>
          <a:p>
            <a:pPr lvl="1"/>
            <a:r>
              <a:rPr lang="en-US" sz="2200" dirty="0"/>
              <a:t>At least one resource the player must manage</a:t>
            </a:r>
          </a:p>
          <a:p>
            <a:pPr lvl="1"/>
            <a:r>
              <a:rPr lang="en-US" sz="2200" dirty="0"/>
              <a:t>At least one unnecessarily complicated mechanic</a:t>
            </a:r>
          </a:p>
          <a:p>
            <a:r>
              <a:rPr lang="en-US" sz="2400" dirty="0"/>
              <a:t>Write a rule book for this game.</a:t>
            </a:r>
          </a:p>
          <a:p>
            <a:r>
              <a:rPr lang="en-US" sz="2400" dirty="0"/>
              <a:t>Then you will run a blind playtest </a:t>
            </a:r>
            <a:r>
              <a:rPr lang="en-US" sz="2400"/>
              <a:t>of this game</a:t>
            </a:r>
            <a:endParaRPr lang="en-US" sz="2400" dirty="0"/>
          </a:p>
          <a:p>
            <a:pPr lvl="1"/>
            <a:endParaRPr lang="en-US" dirty="0"/>
          </a:p>
        </p:txBody>
      </p:sp>
    </p:spTree>
    <p:extLst>
      <p:ext uri="{BB962C8B-B14F-4D97-AF65-F5344CB8AC3E}">
        <p14:creationId xmlns:p14="http://schemas.microsoft.com/office/powerpoint/2010/main" val="371203440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79</TotalTime>
  <Words>503</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Corbel</vt:lpstr>
      <vt:lpstr>Basis</vt:lpstr>
      <vt:lpstr>How to write A rulebook</vt:lpstr>
      <vt:lpstr>Objectives of a Rulebook</vt:lpstr>
      <vt:lpstr>Organization</vt:lpstr>
      <vt:lpstr>Writing</vt:lpstr>
      <vt:lpstr>Blind Playtesting</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A rulebook</dc:title>
  <dc:creator>Ryan N. Ward</dc:creator>
  <cp:lastModifiedBy>Ryan N. Ward</cp:lastModifiedBy>
  <cp:revision>8</cp:revision>
  <dcterms:created xsi:type="dcterms:W3CDTF">2017-05-05T16:43:17Z</dcterms:created>
  <dcterms:modified xsi:type="dcterms:W3CDTF">2017-05-05T18:02:41Z</dcterms:modified>
</cp:coreProperties>
</file>