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9557" y="2514598"/>
            <a:ext cx="9914709" cy="2262781"/>
          </a:xfrm>
        </p:spPr>
        <p:txBody>
          <a:bodyPr/>
          <a:lstStyle/>
          <a:p>
            <a:r>
              <a:rPr lang="en-US" dirty="0"/>
              <a:t>Your Game as an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557" y="4772693"/>
            <a:ext cx="8915399" cy="1126283"/>
          </a:xfrm>
        </p:spPr>
        <p:txBody>
          <a:bodyPr/>
          <a:lstStyle/>
          <a:p>
            <a:r>
              <a:rPr lang="en-US" dirty="0"/>
              <a:t>Design Workshop for Week 3, Winter 2017, VGDC at UCI</a:t>
            </a:r>
          </a:p>
        </p:txBody>
      </p:sp>
    </p:spTree>
    <p:extLst>
      <p:ext uri="{BB962C8B-B14F-4D97-AF65-F5344CB8AC3E}">
        <p14:creationId xmlns:p14="http://schemas.microsoft.com/office/powerpoint/2010/main" val="198267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games experiences?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media, the audience is limited to a third person perspective.</a:t>
            </a:r>
          </a:p>
          <a:p>
            <a:pPr lvl="1"/>
            <a:r>
              <a:rPr lang="en-US" dirty="0"/>
              <a:t>They WITNES what is being portrayed.</a:t>
            </a:r>
          </a:p>
          <a:p>
            <a:pPr lvl="1"/>
            <a:endParaRPr lang="en-US" dirty="0"/>
          </a:p>
          <a:p>
            <a:r>
              <a:rPr lang="en-US" dirty="0"/>
              <a:t>In interactive media, the audience gets a first person experience.</a:t>
            </a:r>
          </a:p>
          <a:p>
            <a:pPr lvl="1"/>
            <a:r>
              <a:rPr lang="en-US" dirty="0"/>
              <a:t>They can EXPERIENCE what is being portrayed.</a:t>
            </a:r>
          </a:p>
          <a:p>
            <a:pPr lvl="1"/>
            <a:endParaRPr lang="en-US" dirty="0"/>
          </a:p>
          <a:p>
            <a:r>
              <a:rPr lang="en-US" dirty="0"/>
              <a:t>Some examples of why this matters:</a:t>
            </a:r>
          </a:p>
          <a:p>
            <a:pPr lvl="1"/>
            <a:r>
              <a:rPr lang="en-US" dirty="0"/>
              <a:t>Players can know what it’s like to make a particular decision.</a:t>
            </a:r>
          </a:p>
          <a:p>
            <a:pPr lvl="1"/>
            <a:r>
              <a:rPr lang="en-US" dirty="0"/>
              <a:t>Players can feel responsible for their decisions.</a:t>
            </a:r>
          </a:p>
        </p:txBody>
      </p:sp>
    </p:spTree>
    <p:extLst>
      <p:ext uri="{BB962C8B-B14F-4D97-AF65-F5344CB8AC3E}">
        <p14:creationId xmlns:p14="http://schemas.microsoft.com/office/powerpoint/2010/main" val="198558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Experiences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the game stressful or calming?</a:t>
            </a:r>
          </a:p>
          <a:p>
            <a:endParaRPr lang="en-US" dirty="0"/>
          </a:p>
          <a:p>
            <a:r>
              <a:rPr lang="en-US" dirty="0"/>
              <a:t>Is the game empowering or disempowering?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emotions does the game evoke?</a:t>
            </a:r>
          </a:p>
          <a:p>
            <a:endParaRPr lang="en-US" dirty="0"/>
          </a:p>
          <a:p>
            <a:r>
              <a:rPr lang="en-US" dirty="0"/>
              <a:t>Are decisions Win/Win, Loose/Loose or Right/Wrong?</a:t>
            </a:r>
          </a:p>
          <a:p>
            <a:endParaRPr lang="en-US" dirty="0"/>
          </a:p>
          <a:p>
            <a:r>
              <a:rPr lang="en-US" dirty="0"/>
              <a:t>Does the player get punished for their decisions?</a:t>
            </a:r>
          </a:p>
          <a:p>
            <a:endParaRPr lang="en-US" dirty="0"/>
          </a:p>
          <a:p>
            <a:r>
              <a:rPr lang="en-US" dirty="0"/>
              <a:t>Is the game fast or slow paced?</a:t>
            </a:r>
          </a:p>
        </p:txBody>
      </p:sp>
    </p:spTree>
    <p:extLst>
      <p:ext uri="{BB962C8B-B14F-4D97-AF65-F5344CB8AC3E}">
        <p14:creationId xmlns:p14="http://schemas.microsoft.com/office/powerpoint/2010/main" val="361647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Game: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experience do you want your game to have?</a:t>
            </a:r>
          </a:p>
          <a:p>
            <a:endParaRPr lang="en-US" dirty="0"/>
          </a:p>
          <a:p>
            <a:r>
              <a:rPr lang="en-US" dirty="0"/>
              <a:t>How can you express this as a game?</a:t>
            </a:r>
          </a:p>
          <a:p>
            <a:pPr lvl="1"/>
            <a:r>
              <a:rPr lang="en-US" dirty="0"/>
              <a:t>What decisions are important to this experience?</a:t>
            </a:r>
          </a:p>
          <a:p>
            <a:pPr lvl="1"/>
            <a:r>
              <a:rPr lang="en-US" dirty="0"/>
              <a:t>What pace does this experience want?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important decisions does your player make?</a:t>
            </a:r>
          </a:p>
          <a:p>
            <a:pPr lvl="1"/>
            <a:r>
              <a:rPr lang="en-US" dirty="0"/>
              <a:t>How do these decisions make the player feel? </a:t>
            </a:r>
            <a:r>
              <a:rPr lang="en-US" i="1" dirty="0"/>
              <a:t>(see previous slide)</a:t>
            </a:r>
          </a:p>
          <a:p>
            <a:pPr lvl="2"/>
            <a:r>
              <a:rPr lang="en-US" dirty="0"/>
              <a:t>Why?</a:t>
            </a:r>
          </a:p>
          <a:p>
            <a:pPr lvl="1"/>
            <a:r>
              <a:rPr lang="en-US" dirty="0"/>
              <a:t>How do these contribute to desired experience?</a:t>
            </a:r>
          </a:p>
          <a:p>
            <a:pPr lvl="2"/>
            <a:r>
              <a:rPr lang="en-US" dirty="0"/>
              <a:t>How can it?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185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217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Your Game as an Experience</vt:lpstr>
      <vt:lpstr>Why are games experiences?</vt:lpstr>
      <vt:lpstr>Different Experiences</vt:lpstr>
      <vt:lpstr>Your Game: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Game as an Experience</dc:title>
  <dc:creator>Ryan N. Ward</dc:creator>
  <cp:lastModifiedBy>Ryan N. Ward</cp:lastModifiedBy>
  <cp:revision>13</cp:revision>
  <dcterms:created xsi:type="dcterms:W3CDTF">2017-01-27T21:37:18Z</dcterms:created>
  <dcterms:modified xsi:type="dcterms:W3CDTF">2017-01-27T22:40:21Z</dcterms:modified>
</cp:coreProperties>
</file>