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5407" autoAdjust="0"/>
  </p:normalViewPr>
  <p:slideViewPr>
    <p:cSldViewPr snapToGrid="0" snapToObjects="1" showGuides="1">
      <p:cViewPr>
        <p:scale>
          <a:sx n="90" d="100"/>
          <a:sy n="90" d="100"/>
        </p:scale>
        <p:origin x="7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0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u-de.dataplatform.cloud.ibm.com/dashboards/6880fcef-a2da-4bfe-aa11-c4e76f5a1968/view/4120a3601ea362fe64eac4e4079d7d0f2c332459e7bbd202858d7b495b357597a9601495c8291e08db470c31f4b8410d9a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382" y="1892693"/>
            <a:ext cx="5355236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TRENDS &amp;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669288"/>
            <a:ext cx="5181600" cy="1046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Ikiriko Sowunari Joseph</a:t>
            </a:r>
          </a:p>
          <a:p>
            <a:pPr marL="0" indent="0">
              <a:buNone/>
            </a:pPr>
            <a:r>
              <a:rPr lang="en-US" dirty="0"/>
              <a:t>27</a:t>
            </a:r>
            <a:r>
              <a:rPr lang="en-US" baseline="30000" dirty="0"/>
              <a:t>th</a:t>
            </a:r>
            <a:r>
              <a:rPr lang="en-US" dirty="0"/>
              <a:t> APRIL,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D0A0E7-3095-CE1A-A221-2851A23CF05F}"/>
              </a:ext>
            </a:extLst>
          </p:cNvPr>
          <p:cNvSpPr txBox="1"/>
          <p:nvPr/>
        </p:nvSpPr>
        <p:spPr>
          <a:xfrm>
            <a:off x="6851347" y="3004526"/>
            <a:ext cx="415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E659B"/>
                </a:solidFill>
              </a:rPr>
              <a:t>Findings &amp; Implications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05" y="120577"/>
            <a:ext cx="11569995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RDMS has the dominant trend in the current usage.</a:t>
            </a:r>
          </a:p>
          <a:p>
            <a:r>
              <a:rPr lang="en-US" dirty="0"/>
              <a:t>Non – RDMS have the dominant trend in future.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063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People are highly interested in learning non -  relational databases.</a:t>
            </a:r>
          </a:p>
          <a:p>
            <a:r>
              <a:rPr lang="en-US" dirty="0"/>
              <a:t>Big Data have a rising popularity and should be placed more focus.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836" y="2918927"/>
            <a:ext cx="7068725" cy="813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u="none" strike="noStrike" dirty="0">
                <a:effectLst/>
                <a:latin typeface="-apple-system"/>
                <a:hlinkClick r:id="rId2"/>
              </a:rPr>
              <a:t>https://eu-de.dataplatform.cloud.ibm.com/dashboards/6880fcef-a2da-4bfe-aa11-c4e76f5a1968/view/4120a3601ea362fe64eac4e4079d7d0f2c332459e7bbd202858d7b495b357597a9601495c8291e08db470c31f4b8410d9a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6888D5-7F95-BDB2-9FE1-27E8EF5DC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473" y="1304613"/>
            <a:ext cx="8954579" cy="5245043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9F728-E8C6-DF98-E52A-B2B49224A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644" y="1318439"/>
            <a:ext cx="9015597" cy="5124893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C69053-170E-1126-F4EB-1FAB3E5A1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960" y="1318439"/>
            <a:ext cx="8834195" cy="5124893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Training and Reskilling Workers</a:t>
            </a:r>
          </a:p>
          <a:p>
            <a:r>
              <a:rPr lang="en-US" dirty="0"/>
              <a:t>Placing focus on Big Data and advance programming languages</a:t>
            </a:r>
          </a:p>
          <a:p>
            <a:r>
              <a:rPr lang="en-US" dirty="0"/>
              <a:t>Technological gap in different countries</a:t>
            </a:r>
          </a:p>
          <a:p>
            <a:r>
              <a:rPr lang="en-US" dirty="0"/>
              <a:t>Eliminate age and education discrimination in employment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Technological trends are fast changing</a:t>
            </a:r>
          </a:p>
          <a:p>
            <a:r>
              <a:rPr lang="en-US" dirty="0"/>
              <a:t>Gender gap in technological jobs</a:t>
            </a:r>
          </a:p>
          <a:p>
            <a:r>
              <a:rPr lang="en-US" dirty="0"/>
              <a:t>Platform like Docker and AWS are on the rise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should be flexible and adjust those changes in their activities</a:t>
            </a:r>
          </a:p>
          <a:p>
            <a:r>
              <a:rPr lang="en-US" dirty="0"/>
              <a:t>Impact job hiring</a:t>
            </a:r>
          </a:p>
          <a:p>
            <a:r>
              <a:rPr lang="en-US" dirty="0"/>
              <a:t>Shifts to faster app developments and clouds services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Technological trend for both current year and next year</a:t>
            </a:r>
          </a:p>
          <a:p>
            <a:r>
              <a:rPr lang="en-US" dirty="0"/>
              <a:t>Trending Demands in skill</a:t>
            </a:r>
          </a:p>
          <a:p>
            <a:r>
              <a:rPr lang="en-US" dirty="0"/>
              <a:t>Demographic overview</a:t>
            </a:r>
          </a:p>
          <a:p>
            <a:r>
              <a:rPr lang="en-US" dirty="0"/>
              <a:t>Actions to be taken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C92C0C-E998-4FC6-AC53-9D2837063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26749" y="1690688"/>
            <a:ext cx="7339072" cy="3975763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4D9CF-A45F-E155-18B0-915B91731E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072" y="1382233"/>
            <a:ext cx="11187317" cy="4816548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A4A04-B166-E806-5E07-80E5D79DF2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8429" y="1520456"/>
            <a:ext cx="11082740" cy="4550734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Current Technology Usage</a:t>
            </a:r>
          </a:p>
          <a:p>
            <a:pPr lvl="1"/>
            <a:r>
              <a:rPr lang="en-US" sz="1800" dirty="0"/>
              <a:t>Top 10 Languages and Databases Worked With</a:t>
            </a:r>
          </a:p>
          <a:p>
            <a:pPr lvl="1"/>
            <a:r>
              <a:rPr lang="en-US" sz="1800" dirty="0"/>
              <a:t>Mostly Used Platforms</a:t>
            </a:r>
          </a:p>
          <a:p>
            <a:pPr lvl="1"/>
            <a:r>
              <a:rPr lang="en-US" sz="1800" dirty="0"/>
              <a:t>Top 10 Web frames</a:t>
            </a:r>
          </a:p>
          <a:p>
            <a:r>
              <a:rPr lang="en-US" sz="2200" dirty="0"/>
              <a:t>Future Technology Trends</a:t>
            </a:r>
          </a:p>
          <a:p>
            <a:pPr lvl="1"/>
            <a:r>
              <a:rPr lang="en-US" sz="1800" dirty="0"/>
              <a:t>Top 10 languages and Databases </a:t>
            </a:r>
          </a:p>
          <a:p>
            <a:pPr lvl="1"/>
            <a:r>
              <a:rPr lang="en-US" sz="1800" dirty="0"/>
              <a:t>Platforms</a:t>
            </a:r>
          </a:p>
          <a:p>
            <a:pPr lvl="1"/>
            <a:r>
              <a:rPr lang="en-US" sz="1800" dirty="0"/>
              <a:t>Top 10 Web frames</a:t>
            </a:r>
          </a:p>
          <a:p>
            <a:r>
              <a:rPr lang="en-US" sz="2200" dirty="0"/>
              <a:t>Demographic Survey</a:t>
            </a:r>
          </a:p>
          <a:p>
            <a:r>
              <a:rPr lang="en-US" sz="2200" dirty="0"/>
              <a:t>Technological gaps in countries</a:t>
            </a:r>
          </a:p>
          <a:p>
            <a:r>
              <a:rPr lang="en-US" sz="2200" dirty="0"/>
              <a:t>Gender gaps in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2F88E4-EDE0-628F-2E79-89B5943530B4}"/>
              </a:ext>
            </a:extLst>
          </p:cNvPr>
          <p:cNvSpPr txBox="1"/>
          <p:nvPr/>
        </p:nvSpPr>
        <p:spPr>
          <a:xfrm>
            <a:off x="4700588" y="2000426"/>
            <a:ext cx="3243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E659B"/>
                </a:solidFill>
              </a:rPr>
              <a:t>Aim: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86838A-289E-F6A6-930A-5228E86B2725}"/>
              </a:ext>
            </a:extLst>
          </p:cNvPr>
          <p:cNvSpPr txBox="1">
            <a:spLocks/>
          </p:cNvSpPr>
          <p:nvPr/>
        </p:nvSpPr>
        <p:spPr>
          <a:xfrm>
            <a:off x="5036927" y="2755258"/>
            <a:ext cx="6593098" cy="3158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understand the Technological trends</a:t>
            </a:r>
          </a:p>
          <a:p>
            <a:r>
              <a:rPr lang="en-US" sz="2400" dirty="0"/>
              <a:t>Identify skills requirements for the future</a:t>
            </a:r>
          </a:p>
          <a:p>
            <a:r>
              <a:rPr lang="en-US" sz="2400" dirty="0"/>
              <a:t>Identify the top Languages in demand</a:t>
            </a:r>
          </a:p>
          <a:p>
            <a:r>
              <a:rPr lang="en-US" sz="2400" dirty="0"/>
              <a:t>Identify the top Databases in demand</a:t>
            </a:r>
          </a:p>
          <a:p>
            <a:r>
              <a:rPr lang="en-US" sz="2400" dirty="0"/>
              <a:t>Identify the Popular IDEs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2725" y="2039938"/>
            <a:ext cx="7659275" cy="3875088"/>
          </a:xfrm>
        </p:spPr>
        <p:txBody>
          <a:bodyPr>
            <a:normAutofit/>
          </a:bodyPr>
          <a:lstStyle/>
          <a:p>
            <a:r>
              <a:rPr lang="en-US" sz="4000" dirty="0"/>
              <a:t>Data Collection 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8777F-9D40-EBEE-9086-100816609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437682"/>
            <a:ext cx="11563350" cy="47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9236" y="3226966"/>
            <a:ext cx="5158336" cy="404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Top 10 Languages Desired Next Year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48C04E5-4BD7-BB59-D0D8-797C022C3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" r="3502"/>
          <a:stretch/>
        </p:blipFill>
        <p:spPr>
          <a:xfrm>
            <a:off x="5805377" y="3564217"/>
            <a:ext cx="6386623" cy="2658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818D55-B46F-237F-9FFD-DB798296F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4" y="1718245"/>
            <a:ext cx="6314223" cy="26586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3889" y="1439718"/>
            <a:ext cx="4284920" cy="5019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Top 10 Languages Worked With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Findings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Bash/Shell/PowerShell which is in high demand in the current trend, have low demand in the future trend</a:t>
            </a:r>
          </a:p>
          <a:p>
            <a:r>
              <a:rPr lang="en-US" sz="2000" dirty="0"/>
              <a:t>HTML/CSS are still in demand both in the current trend and future trend</a:t>
            </a:r>
          </a:p>
          <a:p>
            <a:r>
              <a:rPr lang="en-US" sz="2000" dirty="0"/>
              <a:t>JavaScript and Python has the rising trend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Implications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The relevance of Bash/Shell/PowerShell are becoming low due to the development of AI and ML</a:t>
            </a:r>
          </a:p>
          <a:p>
            <a:r>
              <a:rPr lang="en-US" sz="2000" dirty="0"/>
              <a:t>Web development are still in high demand</a:t>
            </a:r>
          </a:p>
          <a:p>
            <a:r>
              <a:rPr lang="en-US" sz="2000" dirty="0"/>
              <a:t>Python and JavaScript are essential skills to be place more focus on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8829" y="1423651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F4D96-D35E-3069-528C-A3E879F9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3705404"/>
            <a:ext cx="5917773" cy="25488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4902" y="3359162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04EC9-24CF-0F12-F745-EE06D512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301" y="1949185"/>
            <a:ext cx="5955198" cy="25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412</Words>
  <Application>Microsoft Office PowerPoint</Application>
  <PresentationFormat>Widescreen</PresentationFormat>
  <Paragraphs>101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TECHNOLOGY TRENDS &amp; ANALYSIS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Sowunari Ikiriko</cp:lastModifiedBy>
  <cp:revision>26</cp:revision>
  <dcterms:created xsi:type="dcterms:W3CDTF">2020-10-28T18:29:43Z</dcterms:created>
  <dcterms:modified xsi:type="dcterms:W3CDTF">2023-04-28T09:37:08Z</dcterms:modified>
</cp:coreProperties>
</file>