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02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176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042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7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33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76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1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1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2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05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9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FC08-097D-4C19-A26F-44DB3978C867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AF1601-DC5A-4666-9296-D1333CD579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16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AD0A0-C207-4A86-B6E2-BCEE85EE1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b="1" dirty="0"/>
              <a:t>Week8-Q2</a:t>
            </a:r>
            <a:endParaRPr lang="zh-TW" altLang="en-US" sz="8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E774F-4D82-4E8C-86FA-A8C75AB48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第三組</a:t>
            </a:r>
            <a:endParaRPr lang="en-US" altLang="zh-TW" dirty="0"/>
          </a:p>
          <a:p>
            <a:r>
              <a:rPr lang="zh-TW" altLang="en-US" dirty="0"/>
              <a:t>謝文棋、張文耀、黃文暉、廖文睿、黃予珩、王甫丞、蘇昱瑋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39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3107A-6704-4FD7-A84C-F2257F4B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題目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71715C-DECD-4A43-9B4F-A9D802EE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43" t="27396" r="50254" b="44674"/>
          <a:stretch/>
        </p:blipFill>
        <p:spPr>
          <a:xfrm>
            <a:off x="200484" y="1411400"/>
            <a:ext cx="13050390" cy="49045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DE36DC7-D37A-4BCC-853A-301470D06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5252" r="12623" b="57834"/>
          <a:stretch/>
        </p:blipFill>
        <p:spPr>
          <a:xfrm>
            <a:off x="291088" y="3863679"/>
            <a:ext cx="11700428" cy="12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7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BBD94-14C6-4639-A5CA-D5CBE6CF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dirty="0"/>
              <a:t>一般情況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18BAE-F591-4668-8549-FCD93225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341841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已知資料</a:t>
            </a:r>
            <a:r>
              <a:rPr lang="en-US" altLang="zh-TW" sz="3200" dirty="0">
                <a:latin typeface="+mj-ea"/>
                <a:ea typeface="+mj-ea"/>
              </a:rPr>
              <a:t>:</a:t>
            </a:r>
            <a:r>
              <a:rPr lang="zh-TW" altLang="en-US" sz="3200" dirty="0">
                <a:latin typeface="+mj-ea"/>
                <a:ea typeface="+mj-ea"/>
              </a:rPr>
              <a:t>  </a:t>
            </a:r>
            <a:r>
              <a:rPr lang="en-US" altLang="zh-TW" sz="3200" dirty="0" err="1">
                <a:latin typeface="+mn-ea"/>
              </a:rPr>
              <a:t>abbccccddddd</a:t>
            </a:r>
            <a:r>
              <a:rPr lang="zh-TW" altLang="en-US" sz="3200" dirty="0">
                <a:latin typeface="+mn-ea"/>
              </a:rPr>
              <a:t> 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共四種字母，</a:t>
            </a:r>
            <a:r>
              <a:rPr lang="en-US" altLang="zh-TW" sz="3200" dirty="0">
                <a:latin typeface="+mn-ea"/>
              </a:rPr>
              <a:t>2-bits)</a:t>
            </a: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2.</a:t>
            </a:r>
            <a:r>
              <a:rPr lang="zh-TW" altLang="en-US" sz="3200" dirty="0">
                <a:latin typeface="+mj-ea"/>
                <a:ea typeface="+mj-ea"/>
              </a:rPr>
              <a:t>分析各字元的機率</a:t>
            </a:r>
            <a:r>
              <a:rPr lang="en-US" altLang="zh-TW" sz="3200" dirty="0">
                <a:latin typeface="+mj-ea"/>
                <a:ea typeface="+mj-ea"/>
              </a:rPr>
              <a:t>(Frequency):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B3598-D85B-4F4E-A3DB-5DD816859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7" t="34227" r="45490" b="40756"/>
          <a:stretch/>
        </p:blipFill>
        <p:spPr>
          <a:xfrm>
            <a:off x="952107" y="3429000"/>
            <a:ext cx="7004116" cy="28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9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4B80176-F7A7-4AD7-BDF3-40B3D398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88" t="19657" r="6443" b="10241"/>
          <a:stretch/>
        </p:blipFill>
        <p:spPr>
          <a:xfrm>
            <a:off x="6733478" y="245542"/>
            <a:ext cx="5081047" cy="63669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4BD51C3-1746-4F68-A614-C5511EB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2666"/>
            <a:ext cx="8596668" cy="1320800"/>
          </a:xfrm>
        </p:spPr>
        <p:txBody>
          <a:bodyPr/>
          <a:lstStyle/>
          <a:p>
            <a:r>
              <a:rPr lang="zh-TW" altLang="en-US" sz="5400" b="1" dirty="0"/>
              <a:t>一般情況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1F85A-9D20-4A51-9DF0-ACBDFB20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3.</a:t>
            </a:r>
            <a:r>
              <a:rPr lang="zh-TW" altLang="en-US" sz="3200" dirty="0">
                <a:latin typeface="+mj-ea"/>
                <a:ea typeface="+mj-ea"/>
              </a:rPr>
              <a:t>建赫夫曼樹</a:t>
            </a:r>
            <a:endParaRPr lang="en-US" altLang="zh-TW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4.</a:t>
            </a:r>
            <a:r>
              <a:rPr lang="zh-TW" altLang="en-US" sz="3200" dirty="0">
                <a:latin typeface="+mj-ea"/>
                <a:ea typeface="+mj-ea"/>
              </a:rPr>
              <a:t>找出赫夫曼編碼</a:t>
            </a:r>
            <a:endParaRPr lang="en-US" altLang="zh-TW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5.</a:t>
            </a:r>
            <a:r>
              <a:rPr lang="zh-TW" altLang="en-US" sz="2400" dirty="0">
                <a:latin typeface="+mj-ea"/>
                <a:ea typeface="+mj-ea"/>
              </a:rPr>
              <a:t>原本長度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2(bits)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x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12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字母個數</a:t>
            </a:r>
            <a:r>
              <a:rPr lang="en-US" altLang="zh-TW" sz="2400" dirty="0">
                <a:latin typeface="+mj-ea"/>
                <a:ea typeface="+mj-ea"/>
              </a:rPr>
              <a:t>) 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=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24(bits)</a:t>
            </a:r>
          </a:p>
          <a:p>
            <a:pPr marL="0" indent="0">
              <a:buNone/>
            </a:pPr>
            <a:r>
              <a:rPr lang="en-US" altLang="zh-TW" sz="2400" dirty="0">
                <a:latin typeface="+mj-ea"/>
                <a:ea typeface="+mj-ea"/>
              </a:rPr>
              <a:t>     </a:t>
            </a:r>
            <a:r>
              <a:rPr lang="zh-TW" altLang="en-US" sz="2400" dirty="0">
                <a:latin typeface="+mj-ea"/>
                <a:ea typeface="+mj-ea"/>
              </a:rPr>
              <a:t>壓縮後長度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3x1 + 3x2 + 2x4 + 1x5 = 22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(bits)</a:t>
            </a:r>
          </a:p>
          <a:p>
            <a:pPr marL="0" indent="0">
              <a:buNone/>
            </a:pPr>
            <a:endParaRPr lang="zh-TW" altLang="en-US" sz="3200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F64201-4878-4666-A49A-1D14CAAB8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18" t="25567" r="41624" b="37457"/>
          <a:stretch/>
        </p:blipFill>
        <p:spPr>
          <a:xfrm>
            <a:off x="4146110" y="35805"/>
            <a:ext cx="5752035" cy="33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517DE-F8A5-457D-A637-34858DD7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dirty="0"/>
              <a:t>題目情況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E8CC5-6961-44E8-A9BF-24D6C00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33631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未知隨機資料</a:t>
            </a:r>
            <a:r>
              <a:rPr lang="en-US" altLang="zh-TW" sz="3200" dirty="0">
                <a:latin typeface="+mj-ea"/>
                <a:ea typeface="+mj-ea"/>
              </a:rPr>
              <a:t>:</a:t>
            </a:r>
            <a:r>
              <a:rPr lang="zh-TW" altLang="en-US" sz="3200" dirty="0">
                <a:latin typeface="+mj-ea"/>
                <a:ea typeface="+mj-ea"/>
              </a:rPr>
              <a:t> 你不知道資料有什麼，只知道資料從 </a:t>
            </a:r>
            <a:r>
              <a:rPr lang="en-US" altLang="zh-TW" sz="3200" dirty="0" err="1">
                <a:latin typeface="+mj-ea"/>
                <a:ea typeface="+mj-ea"/>
              </a:rPr>
              <a:t>abcd</a:t>
            </a:r>
            <a:r>
              <a:rPr lang="zh-TW" altLang="en-US" sz="3200" dirty="0">
                <a:latin typeface="+mj-ea"/>
                <a:ea typeface="+mj-ea"/>
              </a:rPr>
              <a:t> 四個字母隨機組成</a:t>
            </a:r>
            <a:endParaRPr lang="en-US" altLang="zh-TW" sz="3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  <a:ea typeface="+mj-ea"/>
              </a:rPr>
              <a:t>2.</a:t>
            </a:r>
            <a:r>
              <a:rPr lang="zh-TW" altLang="en-US" sz="3200" dirty="0">
                <a:latin typeface="+mj-ea"/>
                <a:ea typeface="+mj-ea"/>
              </a:rPr>
              <a:t>分析各字元的機率</a:t>
            </a:r>
            <a:r>
              <a:rPr lang="en-US" altLang="zh-TW" sz="3200" dirty="0">
                <a:latin typeface="+mj-ea"/>
                <a:ea typeface="+mj-ea"/>
              </a:rPr>
              <a:t>(Frequency):</a:t>
            </a:r>
            <a:endParaRPr lang="zh-TW" altLang="en-US" sz="3200" dirty="0">
              <a:latin typeface="+mj-ea"/>
              <a:ea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E669CE-301E-4EF6-B1FA-81574062B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8" t="41237" r="37139" b="33471"/>
          <a:stretch/>
        </p:blipFill>
        <p:spPr>
          <a:xfrm>
            <a:off x="1178351" y="3799001"/>
            <a:ext cx="6872140" cy="27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D9AD0-A210-4045-A892-5548E8D4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dirty="0"/>
              <a:t>題目情況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C418E-6111-4A1B-8300-4A9029F7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>
                <a:latin typeface="+mj-ea"/>
              </a:rPr>
              <a:t>3</a:t>
            </a:r>
            <a:r>
              <a:rPr lang="en-US" altLang="zh-TW" sz="3600" dirty="0">
                <a:latin typeface="+mj-ea"/>
              </a:rPr>
              <a:t>.</a:t>
            </a:r>
            <a:r>
              <a:rPr lang="zh-TW" altLang="en-US" sz="3200" dirty="0">
                <a:latin typeface="+mj-ea"/>
              </a:rPr>
              <a:t>建赫夫曼樹</a:t>
            </a:r>
            <a:endParaRPr lang="en-US" altLang="zh-TW" sz="3200" dirty="0">
              <a:latin typeface="+mj-ea"/>
            </a:endParaRPr>
          </a:p>
          <a:p>
            <a:pPr marL="0" indent="0">
              <a:buNone/>
            </a:pPr>
            <a:r>
              <a:rPr lang="en-US" altLang="zh-TW" sz="3200" dirty="0">
                <a:latin typeface="+mj-ea"/>
              </a:rPr>
              <a:t>4.</a:t>
            </a:r>
            <a:r>
              <a:rPr lang="zh-TW" altLang="en-US" sz="3200" dirty="0">
                <a:latin typeface="+mj-ea"/>
              </a:rPr>
              <a:t>找出赫夫曼編碼</a:t>
            </a:r>
            <a:endParaRPr lang="en-US" altLang="zh-TW" sz="2800" dirty="0">
              <a:latin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F340C2-96DC-4F87-9B56-0B984142F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75" t="18831" r="9536" b="18213"/>
          <a:stretch/>
        </p:blipFill>
        <p:spPr>
          <a:xfrm>
            <a:off x="5891751" y="951168"/>
            <a:ext cx="6218794" cy="53337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93ED78-FE47-40B8-BE37-C6B9E53453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34" t="30378" r="46263" b="31134"/>
          <a:stretch/>
        </p:blipFill>
        <p:spPr>
          <a:xfrm>
            <a:off x="1272618" y="3302802"/>
            <a:ext cx="5649862" cy="34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D05F7-D5A3-48DC-9D8A-CAED10C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711763" cy="992958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/>
              <a:t>壓縮前後長度不變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78653C-A65C-469A-97D1-C83EAF815318}"/>
              </a:ext>
            </a:extLst>
          </p:cNvPr>
          <p:cNvSpPr txBox="1"/>
          <p:nvPr/>
        </p:nvSpPr>
        <p:spPr>
          <a:xfrm>
            <a:off x="402211" y="2271861"/>
            <a:ext cx="569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那你壓個毛線</a:t>
            </a:r>
            <a:r>
              <a:rPr lang="en-US" altLang="zh-TW" sz="5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!?</a:t>
            </a:r>
            <a:endParaRPr lang="zh-TW" altLang="en-US" sz="5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2BA98A-645C-4045-90E5-DAA352C02275}"/>
              </a:ext>
            </a:extLst>
          </p:cNvPr>
          <p:cNvSpPr txBox="1"/>
          <p:nvPr/>
        </p:nvSpPr>
        <p:spPr>
          <a:xfrm>
            <a:off x="5033215" y="4609708"/>
            <a:ext cx="4694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</a:rPr>
              <a:t>隨機壓縮，</a:t>
            </a:r>
            <a:r>
              <a:rPr lang="en-US" altLang="zh-TW" sz="4400" b="1" dirty="0">
                <a:solidFill>
                  <a:srgbClr val="FF0000"/>
                </a:solidFill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28651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170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Week8-Q2</vt:lpstr>
      <vt:lpstr>題目</vt:lpstr>
      <vt:lpstr>一般情況</vt:lpstr>
      <vt:lpstr>一般情況</vt:lpstr>
      <vt:lpstr>題目情況</vt:lpstr>
      <vt:lpstr>題目情況</vt:lpstr>
      <vt:lpstr>壓縮前後長度不變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Week8-Q2</dc:title>
  <dc:creator>wed</dc:creator>
  <cp:lastModifiedBy>wed</cp:lastModifiedBy>
  <cp:revision>8</cp:revision>
  <dcterms:created xsi:type="dcterms:W3CDTF">2020-04-27T16:26:54Z</dcterms:created>
  <dcterms:modified xsi:type="dcterms:W3CDTF">2020-04-27T17:34:07Z</dcterms:modified>
</cp:coreProperties>
</file>