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A40D26D-02C9-4798-99E4-7EB9448021D1}">
          <p14:sldIdLst>
            <p14:sldId id="256"/>
            <p14:sldId id="257"/>
            <p14:sldId id="258"/>
            <p14:sldId id="259"/>
            <p14:sldId id="260"/>
            <p14:sldId id="263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77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57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3815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373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1180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871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291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61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54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39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74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56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6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91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86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DCD7-33AF-484E-AA7B-B67887FEC4B2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0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3DCD7-33AF-484E-AA7B-B67887FEC4B2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AB24AD-2E39-42D5-BB13-6722B872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11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9663C-EE3C-4A01-8CC7-D93BC3CDB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程式作業</a:t>
            </a:r>
            <a:r>
              <a:rPr lang="en-US" altLang="zh-TW" dirty="0"/>
              <a:t>(</a:t>
            </a:r>
            <a:r>
              <a:rPr lang="zh-TW" altLang="en-US" dirty="0"/>
              <a:t>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17E71A-9977-43EA-82DB-1D4B28D4E4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第三組</a:t>
            </a:r>
            <a:endParaRPr lang="en-US" altLang="zh-TW" dirty="0"/>
          </a:p>
          <a:p>
            <a:r>
              <a:rPr lang="zh-TW" altLang="en-US" dirty="0"/>
              <a:t>謝文棋、張文耀、黃文暉、廖文睿、黃予珩、王甫丞、蘇昱瑋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669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505F71-5600-4788-B5DE-CF09FBA8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b="1" dirty="0"/>
              <a:t>長整數相乘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3A697-6081-4DDB-AB9D-917514575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/>
              <a:t>給兩個 </a:t>
            </a:r>
            <a:r>
              <a:rPr lang="en-US" altLang="zh-TW" sz="3200" b="1" dirty="0"/>
              <a:t>n </a:t>
            </a:r>
            <a:r>
              <a:rPr lang="zh-TW" altLang="en-US" sz="3200" b="1" dirty="0"/>
              <a:t>位數整數要計算它們的乘積</a:t>
            </a:r>
            <a:br>
              <a:rPr lang="zh-TW" altLang="en-US" sz="3200" b="1" dirty="0"/>
            </a:br>
            <a:r>
              <a:rPr lang="zh-TW" altLang="en-US" sz="3200" b="1" dirty="0"/>
              <a:t>需至少寫兩種版本演算法</a:t>
            </a:r>
            <a:r>
              <a:rPr lang="en-US" altLang="zh-TW" sz="3200" b="1" dirty="0"/>
              <a:t>: </a:t>
            </a:r>
          </a:p>
          <a:p>
            <a:pPr marL="0" indent="0">
              <a:buNone/>
            </a:pPr>
            <a:r>
              <a:rPr lang="en-US" altLang="zh-TW" sz="3200" b="1" dirty="0"/>
              <a:t>(1)</a:t>
            </a:r>
            <a:r>
              <a:rPr lang="zh-TW" altLang="en-US" sz="3200" b="1" dirty="0"/>
              <a:t>傳統做法 </a:t>
            </a:r>
            <a:r>
              <a:rPr lang="el-GR" altLang="zh-TW" sz="3200" b="1" dirty="0"/>
              <a:t>Θ(</a:t>
            </a:r>
            <a:r>
              <a:rPr lang="en-US" altLang="zh-TW" sz="3200" b="1" dirty="0"/>
              <a:t>n^2) </a:t>
            </a:r>
          </a:p>
          <a:p>
            <a:pPr marL="0" indent="0">
              <a:buNone/>
            </a:pPr>
            <a:r>
              <a:rPr lang="en-US" altLang="zh-TW" sz="3200" b="1" dirty="0"/>
              <a:t>(2)divide-and-conquer</a:t>
            </a:r>
            <a:r>
              <a:rPr lang="zh-TW" altLang="en-US" sz="3200" b="1" dirty="0"/>
              <a:t>法 </a:t>
            </a:r>
            <a:r>
              <a:rPr lang="el-GR" altLang="zh-TW" sz="3200" b="1" dirty="0"/>
              <a:t>Θ(</a:t>
            </a:r>
            <a:r>
              <a:rPr lang="en-US" altLang="zh-TW" sz="3200" b="1" dirty="0"/>
              <a:t>n^lg3)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8403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497F4-A4C3-4F55-B7DC-E9B80641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(1)</a:t>
            </a:r>
            <a:r>
              <a:rPr lang="zh-TW" altLang="en-US" sz="4400" dirty="0"/>
              <a:t> </a:t>
            </a:r>
            <a:r>
              <a:rPr lang="zh-TW" altLang="en-US" sz="4400" b="1" dirty="0"/>
              <a:t>傳統作法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8FEFAC-3164-4C49-ABA1-F12DF0DE3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400" b="1" dirty="0"/>
              <a:t>就是使用國小學過的直式乘法的概念，將每一位數各自乘完後再相加，就是這麼簡單 樸實無華且枯燥。</a:t>
            </a:r>
            <a:endParaRPr lang="en-US" altLang="zh-TW" sz="2400" b="1" dirty="0"/>
          </a:p>
          <a:p>
            <a:pPr marL="0" indent="0">
              <a:buNone/>
            </a:pPr>
            <a:endParaRPr lang="en-US" altLang="zh-TW" sz="2400" b="1" dirty="0"/>
          </a:p>
          <a:p>
            <a:pPr marL="0" indent="0">
              <a:buNone/>
            </a:pPr>
            <a:r>
              <a:rPr lang="zh-TW" altLang="en-US" sz="2400" b="1" dirty="0"/>
              <a:t>要注意的是</a:t>
            </a:r>
            <a:r>
              <a:rPr lang="zh-TW" altLang="en-US" sz="2400" b="1" dirty="0">
                <a:solidFill>
                  <a:srgbClr val="FF0000"/>
                </a:solidFill>
              </a:rPr>
              <a:t>長整數相乘</a:t>
            </a:r>
            <a:r>
              <a:rPr lang="zh-TW" altLang="en-US" sz="2400" b="1" dirty="0"/>
              <a:t>，因此</a:t>
            </a:r>
            <a:endParaRPr lang="en-US" altLang="zh-TW" sz="2400" b="1" dirty="0"/>
          </a:p>
          <a:p>
            <a:pPr marL="0" indent="0">
              <a:buNone/>
            </a:pPr>
            <a:r>
              <a:rPr lang="zh-TW" altLang="en-US" sz="2400" b="1" dirty="0"/>
              <a:t>我們怕整數過長</a:t>
            </a:r>
            <a:r>
              <a:rPr lang="en-US" altLang="zh-TW" sz="2400" b="1" dirty="0"/>
              <a:t>Integer</a:t>
            </a:r>
            <a:r>
              <a:rPr lang="zh-TW" altLang="en-US" sz="2400" b="1" dirty="0"/>
              <a:t>無法儲</a:t>
            </a:r>
            <a:endParaRPr lang="en-US" altLang="zh-TW" sz="2400" b="1" dirty="0"/>
          </a:p>
          <a:p>
            <a:pPr marL="0" indent="0">
              <a:buNone/>
            </a:pPr>
            <a:r>
              <a:rPr lang="zh-TW" altLang="en-US" sz="2400" b="1" dirty="0"/>
              <a:t>存，所有的計算都是以字串來</a:t>
            </a:r>
            <a:endParaRPr lang="en-US" altLang="zh-TW" sz="2400" b="1" dirty="0"/>
          </a:p>
          <a:p>
            <a:pPr marL="0" indent="0">
              <a:buNone/>
            </a:pPr>
            <a:r>
              <a:rPr lang="zh-TW" altLang="en-US" sz="2400" b="1" dirty="0"/>
              <a:t>處理。</a:t>
            </a:r>
            <a:endParaRPr lang="en-US" altLang="zh-TW" sz="2400" b="1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22FA7B-3B2D-4FCF-A09F-2B5690B41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0" t="23094" r="43865" b="11907"/>
          <a:stretch/>
        </p:blipFill>
        <p:spPr>
          <a:xfrm>
            <a:off x="4826522" y="3157143"/>
            <a:ext cx="4183817" cy="30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761AF-AACC-4A1B-B2BA-5441F7F3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時間複雜度分析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33A4AF5-87A7-442A-B28C-548F8B3268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1091" y="1858931"/>
                <a:ext cx="8596668" cy="38807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FF0000"/>
                    </a:solidFill>
                  </a:rPr>
                  <a:t>1.</a:t>
                </a:r>
                <a:r>
                  <a:rPr lang="zh-TW" altLang="en-US" dirty="0"/>
                  <a:t>先用一個雙層</a:t>
                </a:r>
                <a:r>
                  <a:rPr lang="en-US" altLang="zh-TW" dirty="0"/>
                  <a:t>for</a:t>
                </a:r>
                <a:r>
                  <a:rPr lang="zh-TW" altLang="en-US" dirty="0"/>
                  <a:t>迴圈計算兩整數的乘法 </a:t>
                </a:r>
                <a:r>
                  <a:rPr lang="en-US" altLang="zh-TW" dirty="0"/>
                  <a:t>----------</a:t>
                </a:r>
                <a:r>
                  <a:rPr lang="zh-TW" altLang="en-US" dirty="0"/>
                  <a:t> 時間複雜度為</a:t>
                </a:r>
                <a:r>
                  <a:rPr lang="el-GR" altLang="zh-TW" b="1" dirty="0"/>
                  <a:t>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TW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TW" b="1" dirty="0"/>
                  <a:t>) 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FF0000"/>
                    </a:solidFill>
                  </a:rPr>
                  <a:t>2.</a:t>
                </a:r>
                <a:r>
                  <a:rPr lang="zh-TW" altLang="en-US" dirty="0"/>
                  <a:t>再把相乘的結果全部加起來 </a:t>
                </a:r>
                <a:r>
                  <a:rPr lang="en-US" altLang="zh-TW" dirty="0"/>
                  <a:t>-------------------------</a:t>
                </a:r>
                <a:r>
                  <a:rPr lang="zh-TW" altLang="en-US" dirty="0"/>
                  <a:t> 時間複雜度為</a:t>
                </a:r>
                <a:r>
                  <a:rPr lang="el-GR" altLang="zh-TW" b="1" dirty="0"/>
                  <a:t>Θ(</a:t>
                </a:r>
                <a:r>
                  <a:rPr lang="en-US" altLang="zh-TW" b="1" dirty="0"/>
                  <a:t>n) </a:t>
                </a:r>
              </a:p>
              <a:p>
                <a:pPr marL="0" indent="0">
                  <a:buNone/>
                </a:pPr>
                <a:r>
                  <a:rPr lang="zh-TW" altLang="en-US" sz="2800" b="1" dirty="0"/>
                  <a:t>因此總時間複雜度為</a:t>
                </a:r>
                <a:r>
                  <a:rPr lang="el-GR" altLang="zh-TW" sz="2800" b="1" dirty="0">
                    <a:solidFill>
                      <a:srgbClr val="FF0000"/>
                    </a:solidFill>
                  </a:rPr>
                  <a:t>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TW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TW" sz="2800" b="1" dirty="0">
                    <a:solidFill>
                      <a:srgbClr val="FF0000"/>
                    </a:solidFill>
                  </a:rPr>
                  <a:t>) 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33A4AF5-87A7-442A-B28C-548F8B3268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091" y="1858931"/>
                <a:ext cx="8596668" cy="3880773"/>
              </a:xfrm>
              <a:blipFill>
                <a:blip r:embed="rId2"/>
                <a:stretch>
                  <a:fillRect l="-1489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B78CACB3-670B-432C-850B-1CE0520B40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42" t="22680" r="43866" b="12990"/>
          <a:stretch/>
        </p:blipFill>
        <p:spPr>
          <a:xfrm>
            <a:off x="5627801" y="2981032"/>
            <a:ext cx="4260917" cy="332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2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0208D5-0BDA-4D95-8DE8-21709C7E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844E51-25D8-4B1E-822D-15A26B7CF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55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ABCA75-0DEA-4DB1-9526-0AAECC43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/>
              <a:t>(2)divide-and-conquer</a:t>
            </a:r>
            <a:r>
              <a:rPr lang="zh-TW" altLang="en-US" sz="4400" b="1" dirty="0"/>
              <a:t>法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3D0F7D-0459-4E9A-940A-7BD5AC1FD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我們使用</a:t>
            </a:r>
            <a:r>
              <a:rPr lang="en-US" altLang="zh-TW" dirty="0"/>
              <a:t>Karatsuba</a:t>
            </a:r>
            <a:r>
              <a:rPr lang="zh-TW" altLang="en-US"/>
              <a:t>演算法，真羨慕他這麼聰明想的到這種吃力不討好卻快速的演算法。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691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97C15-2D3E-4D1A-B5D1-8180D7F0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389264-DC86-44FA-8C35-FF7F7D5AF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93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11BB6-0525-4547-BAD3-67F33CEA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96DF48-E2DF-44C0-9ACA-F56DC714A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12745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219</Words>
  <Application>Microsoft Office PowerPoint</Application>
  <PresentationFormat>寬螢幕</PresentationFormat>
  <Paragraphs>20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Trebuchet MS</vt:lpstr>
      <vt:lpstr>Wingdings 3</vt:lpstr>
      <vt:lpstr>多面向</vt:lpstr>
      <vt:lpstr>程式作業(二)</vt:lpstr>
      <vt:lpstr>長整數相乘</vt:lpstr>
      <vt:lpstr>(1) 傳統作法</vt:lpstr>
      <vt:lpstr>時間複雜度分析</vt:lpstr>
      <vt:lpstr>PowerPoint 簡報</vt:lpstr>
      <vt:lpstr>(2)divide-and-conquer法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程式作業(二)</dc:title>
  <dc:creator>張 文耀</dc:creator>
  <cp:lastModifiedBy>張 文耀</cp:lastModifiedBy>
  <cp:revision>4</cp:revision>
  <dcterms:created xsi:type="dcterms:W3CDTF">2020-04-06T16:25:30Z</dcterms:created>
  <dcterms:modified xsi:type="dcterms:W3CDTF">2020-04-06T16:58:54Z</dcterms:modified>
</cp:coreProperties>
</file>