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7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A40D26D-02C9-4798-99E4-7EB9448021D1}">
          <p14:sldIdLst>
            <p14:sldId id="256"/>
            <p14:sldId id="257"/>
            <p14:sldId id="258"/>
            <p14:sldId id="259"/>
            <p14:sldId id="260"/>
            <p14:sldId id="263"/>
            <p14:sldId id="265"/>
            <p14:sldId id="261"/>
            <p14:sldId id="267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d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 altLang="en-US" dirty="0"/>
              <a:t>兩演算法時間比較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工作表1!$B$1:$B$999</c:f>
              <c:numCache>
                <c:formatCode>General</c:formatCode>
                <c:ptCount val="9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1E-3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1E-3</c:v>
                </c:pt>
                <c:pt idx="14">
                  <c:v>0</c:v>
                </c:pt>
                <c:pt idx="15">
                  <c:v>0</c:v>
                </c:pt>
                <c:pt idx="16">
                  <c:v>1E-3</c:v>
                </c:pt>
                <c:pt idx="17">
                  <c:v>0</c:v>
                </c:pt>
                <c:pt idx="18">
                  <c:v>1E-3</c:v>
                </c:pt>
                <c:pt idx="19">
                  <c:v>0</c:v>
                </c:pt>
                <c:pt idx="20">
                  <c:v>1E-3</c:v>
                </c:pt>
                <c:pt idx="21">
                  <c:v>0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2E-3</c:v>
                </c:pt>
                <c:pt idx="32">
                  <c:v>2E-3</c:v>
                </c:pt>
                <c:pt idx="33">
                  <c:v>2E-3</c:v>
                </c:pt>
                <c:pt idx="34">
                  <c:v>2E-3</c:v>
                </c:pt>
                <c:pt idx="35">
                  <c:v>1E-3</c:v>
                </c:pt>
                <c:pt idx="36">
                  <c:v>2E-3</c:v>
                </c:pt>
                <c:pt idx="37">
                  <c:v>2E-3</c:v>
                </c:pt>
                <c:pt idx="38">
                  <c:v>3.0000000000000001E-3</c:v>
                </c:pt>
                <c:pt idx="39">
                  <c:v>2E-3</c:v>
                </c:pt>
                <c:pt idx="40">
                  <c:v>2E-3</c:v>
                </c:pt>
                <c:pt idx="41">
                  <c:v>3.0000000000000001E-3</c:v>
                </c:pt>
                <c:pt idx="42">
                  <c:v>2E-3</c:v>
                </c:pt>
                <c:pt idx="43">
                  <c:v>3.0000000000000001E-3</c:v>
                </c:pt>
                <c:pt idx="44">
                  <c:v>3.0000000000000001E-3</c:v>
                </c:pt>
                <c:pt idx="45">
                  <c:v>4.0000000000000001E-3</c:v>
                </c:pt>
                <c:pt idx="46">
                  <c:v>3.0000000000000001E-3</c:v>
                </c:pt>
                <c:pt idx="47">
                  <c:v>3.0000000000000001E-3</c:v>
                </c:pt>
                <c:pt idx="48">
                  <c:v>3.0000000000000001E-3</c:v>
                </c:pt>
                <c:pt idx="49">
                  <c:v>5.0000000000000001E-3</c:v>
                </c:pt>
                <c:pt idx="50">
                  <c:v>4.0000000000000001E-3</c:v>
                </c:pt>
                <c:pt idx="51">
                  <c:v>3.0000000000000001E-3</c:v>
                </c:pt>
                <c:pt idx="52">
                  <c:v>4.0000000000000001E-3</c:v>
                </c:pt>
                <c:pt idx="53">
                  <c:v>4.0000000000000001E-3</c:v>
                </c:pt>
                <c:pt idx="54">
                  <c:v>4.0000000000000001E-3</c:v>
                </c:pt>
                <c:pt idx="55">
                  <c:v>5.0000000000000001E-3</c:v>
                </c:pt>
                <c:pt idx="56">
                  <c:v>4.0000000000000001E-3</c:v>
                </c:pt>
                <c:pt idx="57">
                  <c:v>5.0000000000000001E-3</c:v>
                </c:pt>
                <c:pt idx="58">
                  <c:v>5.0000000000000001E-3</c:v>
                </c:pt>
                <c:pt idx="59">
                  <c:v>5.0000000000000001E-3</c:v>
                </c:pt>
                <c:pt idx="60">
                  <c:v>6.0000000000000001E-3</c:v>
                </c:pt>
                <c:pt idx="61">
                  <c:v>5.0000000000000001E-3</c:v>
                </c:pt>
                <c:pt idx="62">
                  <c:v>6.0000000000000001E-3</c:v>
                </c:pt>
                <c:pt idx="63">
                  <c:v>6.0000000000000001E-3</c:v>
                </c:pt>
                <c:pt idx="64">
                  <c:v>6.0000000000000001E-3</c:v>
                </c:pt>
                <c:pt idx="65">
                  <c:v>6.0000000000000001E-3</c:v>
                </c:pt>
                <c:pt idx="66">
                  <c:v>6.0000000000000001E-3</c:v>
                </c:pt>
                <c:pt idx="67">
                  <c:v>6.0000000000000001E-3</c:v>
                </c:pt>
                <c:pt idx="68">
                  <c:v>7.0000000000000001E-3</c:v>
                </c:pt>
                <c:pt idx="69">
                  <c:v>7.0000000000000001E-3</c:v>
                </c:pt>
                <c:pt idx="70">
                  <c:v>7.0000000000000001E-3</c:v>
                </c:pt>
                <c:pt idx="71">
                  <c:v>7.0000000000000001E-3</c:v>
                </c:pt>
                <c:pt idx="72">
                  <c:v>8.0000000000000002E-3</c:v>
                </c:pt>
                <c:pt idx="73">
                  <c:v>8.0000000000000002E-3</c:v>
                </c:pt>
                <c:pt idx="74">
                  <c:v>7.0000000000000001E-3</c:v>
                </c:pt>
                <c:pt idx="75">
                  <c:v>8.9999999999999993E-3</c:v>
                </c:pt>
                <c:pt idx="76">
                  <c:v>7.0000000000000001E-3</c:v>
                </c:pt>
                <c:pt idx="77">
                  <c:v>8.9999999999999993E-3</c:v>
                </c:pt>
                <c:pt idx="78">
                  <c:v>8.0000000000000002E-3</c:v>
                </c:pt>
                <c:pt idx="79">
                  <c:v>8.0000000000000002E-3</c:v>
                </c:pt>
                <c:pt idx="80">
                  <c:v>8.9999999999999993E-3</c:v>
                </c:pt>
                <c:pt idx="81">
                  <c:v>8.9999999999999993E-3</c:v>
                </c:pt>
                <c:pt idx="82">
                  <c:v>8.9999999999999993E-3</c:v>
                </c:pt>
                <c:pt idx="83">
                  <c:v>1.0999999999999999E-2</c:v>
                </c:pt>
                <c:pt idx="84">
                  <c:v>8.9999999999999993E-3</c:v>
                </c:pt>
                <c:pt idx="85">
                  <c:v>8.9999999999999993E-3</c:v>
                </c:pt>
                <c:pt idx="86">
                  <c:v>0.01</c:v>
                </c:pt>
                <c:pt idx="87">
                  <c:v>8.9999999999999993E-3</c:v>
                </c:pt>
                <c:pt idx="88">
                  <c:v>1.0999999999999999E-2</c:v>
                </c:pt>
                <c:pt idx="89">
                  <c:v>0.01</c:v>
                </c:pt>
                <c:pt idx="90">
                  <c:v>0.01</c:v>
                </c:pt>
                <c:pt idx="91">
                  <c:v>1.0999999999999999E-2</c:v>
                </c:pt>
                <c:pt idx="92">
                  <c:v>1.2999999999999999E-2</c:v>
                </c:pt>
                <c:pt idx="93">
                  <c:v>1.2E-2</c:v>
                </c:pt>
                <c:pt idx="94">
                  <c:v>1.0999999999999999E-2</c:v>
                </c:pt>
                <c:pt idx="95">
                  <c:v>1.0999999999999999E-2</c:v>
                </c:pt>
                <c:pt idx="96">
                  <c:v>1.4E-2</c:v>
                </c:pt>
                <c:pt idx="97">
                  <c:v>1.2E-2</c:v>
                </c:pt>
                <c:pt idx="98">
                  <c:v>1.2E-2</c:v>
                </c:pt>
                <c:pt idx="99">
                  <c:v>1.2E-2</c:v>
                </c:pt>
                <c:pt idx="100">
                  <c:v>1.4E-2</c:v>
                </c:pt>
                <c:pt idx="101">
                  <c:v>1.7000000000000001E-2</c:v>
                </c:pt>
                <c:pt idx="102">
                  <c:v>1.6E-2</c:v>
                </c:pt>
                <c:pt idx="103">
                  <c:v>1.6E-2</c:v>
                </c:pt>
                <c:pt idx="104">
                  <c:v>1.7000000000000001E-2</c:v>
                </c:pt>
                <c:pt idx="105">
                  <c:v>1.4E-2</c:v>
                </c:pt>
                <c:pt idx="106">
                  <c:v>1.2999999999999999E-2</c:v>
                </c:pt>
                <c:pt idx="107">
                  <c:v>1.4E-2</c:v>
                </c:pt>
                <c:pt idx="108">
                  <c:v>1.7999999999999999E-2</c:v>
                </c:pt>
                <c:pt idx="109">
                  <c:v>1.6E-2</c:v>
                </c:pt>
                <c:pt idx="110">
                  <c:v>1.4999999999999999E-2</c:v>
                </c:pt>
                <c:pt idx="111">
                  <c:v>1.4999999999999999E-2</c:v>
                </c:pt>
                <c:pt idx="112">
                  <c:v>1.4999999999999999E-2</c:v>
                </c:pt>
                <c:pt idx="113">
                  <c:v>1.6E-2</c:v>
                </c:pt>
                <c:pt idx="114">
                  <c:v>1.4999999999999999E-2</c:v>
                </c:pt>
                <c:pt idx="115">
                  <c:v>1.7000000000000001E-2</c:v>
                </c:pt>
                <c:pt idx="116">
                  <c:v>1.7999999999999999E-2</c:v>
                </c:pt>
                <c:pt idx="117">
                  <c:v>1.7000000000000001E-2</c:v>
                </c:pt>
                <c:pt idx="118">
                  <c:v>1.7000000000000001E-2</c:v>
                </c:pt>
                <c:pt idx="119">
                  <c:v>1.7000000000000001E-2</c:v>
                </c:pt>
                <c:pt idx="120">
                  <c:v>1.7999999999999999E-2</c:v>
                </c:pt>
                <c:pt idx="121">
                  <c:v>1.9E-2</c:v>
                </c:pt>
                <c:pt idx="122">
                  <c:v>1.9E-2</c:v>
                </c:pt>
                <c:pt idx="123">
                  <c:v>2.1999999999999999E-2</c:v>
                </c:pt>
                <c:pt idx="124">
                  <c:v>1.9E-2</c:v>
                </c:pt>
                <c:pt idx="125">
                  <c:v>0.02</c:v>
                </c:pt>
                <c:pt idx="126">
                  <c:v>0.02</c:v>
                </c:pt>
                <c:pt idx="127">
                  <c:v>2.5000000000000001E-2</c:v>
                </c:pt>
                <c:pt idx="128">
                  <c:v>2.1000000000000001E-2</c:v>
                </c:pt>
                <c:pt idx="129">
                  <c:v>2.1000000000000001E-2</c:v>
                </c:pt>
                <c:pt idx="130">
                  <c:v>2.4E-2</c:v>
                </c:pt>
                <c:pt idx="131">
                  <c:v>2.3E-2</c:v>
                </c:pt>
                <c:pt idx="132">
                  <c:v>2.1999999999999999E-2</c:v>
                </c:pt>
                <c:pt idx="133">
                  <c:v>2.4E-2</c:v>
                </c:pt>
                <c:pt idx="134">
                  <c:v>2.1999999999999999E-2</c:v>
                </c:pt>
                <c:pt idx="135">
                  <c:v>2.4E-2</c:v>
                </c:pt>
                <c:pt idx="136">
                  <c:v>2.3E-2</c:v>
                </c:pt>
                <c:pt idx="137">
                  <c:v>2.5999999999999999E-2</c:v>
                </c:pt>
                <c:pt idx="138">
                  <c:v>2.5000000000000001E-2</c:v>
                </c:pt>
                <c:pt idx="139">
                  <c:v>2.5000000000000001E-2</c:v>
                </c:pt>
                <c:pt idx="140">
                  <c:v>2.5999999999999999E-2</c:v>
                </c:pt>
                <c:pt idx="141">
                  <c:v>2.7E-2</c:v>
                </c:pt>
                <c:pt idx="142">
                  <c:v>2.7E-2</c:v>
                </c:pt>
                <c:pt idx="143">
                  <c:v>2.5999999999999999E-2</c:v>
                </c:pt>
                <c:pt idx="144">
                  <c:v>2.8000000000000001E-2</c:v>
                </c:pt>
                <c:pt idx="145">
                  <c:v>2.8000000000000001E-2</c:v>
                </c:pt>
                <c:pt idx="146">
                  <c:v>2.8000000000000001E-2</c:v>
                </c:pt>
                <c:pt idx="147">
                  <c:v>2.9000000000000001E-2</c:v>
                </c:pt>
                <c:pt idx="148">
                  <c:v>2.9000000000000001E-2</c:v>
                </c:pt>
                <c:pt idx="149">
                  <c:v>0.03</c:v>
                </c:pt>
                <c:pt idx="150">
                  <c:v>2.9000000000000001E-2</c:v>
                </c:pt>
                <c:pt idx="151">
                  <c:v>0.03</c:v>
                </c:pt>
                <c:pt idx="152">
                  <c:v>3.1E-2</c:v>
                </c:pt>
                <c:pt idx="153">
                  <c:v>3.4000000000000002E-2</c:v>
                </c:pt>
                <c:pt idx="154">
                  <c:v>3.2000000000000001E-2</c:v>
                </c:pt>
                <c:pt idx="155">
                  <c:v>3.1E-2</c:v>
                </c:pt>
                <c:pt idx="156">
                  <c:v>3.3000000000000002E-2</c:v>
                </c:pt>
                <c:pt idx="157">
                  <c:v>3.5000000000000003E-2</c:v>
                </c:pt>
                <c:pt idx="158">
                  <c:v>3.2000000000000001E-2</c:v>
                </c:pt>
                <c:pt idx="159">
                  <c:v>3.4000000000000002E-2</c:v>
                </c:pt>
                <c:pt idx="160">
                  <c:v>3.3000000000000002E-2</c:v>
                </c:pt>
                <c:pt idx="161">
                  <c:v>3.4000000000000002E-2</c:v>
                </c:pt>
                <c:pt idx="162">
                  <c:v>3.3000000000000002E-2</c:v>
                </c:pt>
                <c:pt idx="163">
                  <c:v>3.4000000000000002E-2</c:v>
                </c:pt>
                <c:pt idx="164">
                  <c:v>3.5999999999999997E-2</c:v>
                </c:pt>
                <c:pt idx="165">
                  <c:v>3.5999999999999997E-2</c:v>
                </c:pt>
                <c:pt idx="166">
                  <c:v>3.5999999999999997E-2</c:v>
                </c:pt>
                <c:pt idx="167">
                  <c:v>3.5999999999999997E-2</c:v>
                </c:pt>
                <c:pt idx="168">
                  <c:v>3.6999999999999998E-2</c:v>
                </c:pt>
                <c:pt idx="169">
                  <c:v>3.7999999999999999E-2</c:v>
                </c:pt>
                <c:pt idx="170">
                  <c:v>3.6999999999999998E-2</c:v>
                </c:pt>
                <c:pt idx="171">
                  <c:v>3.9E-2</c:v>
                </c:pt>
                <c:pt idx="172">
                  <c:v>4.3999999999999997E-2</c:v>
                </c:pt>
                <c:pt idx="173">
                  <c:v>4.1000000000000002E-2</c:v>
                </c:pt>
                <c:pt idx="174">
                  <c:v>3.9E-2</c:v>
                </c:pt>
                <c:pt idx="175">
                  <c:v>4.1000000000000002E-2</c:v>
                </c:pt>
                <c:pt idx="176">
                  <c:v>4.1000000000000002E-2</c:v>
                </c:pt>
                <c:pt idx="177">
                  <c:v>4.5999999999999999E-2</c:v>
                </c:pt>
                <c:pt idx="178">
                  <c:v>4.2000000000000003E-2</c:v>
                </c:pt>
                <c:pt idx="179">
                  <c:v>4.2999999999999997E-2</c:v>
                </c:pt>
                <c:pt idx="180">
                  <c:v>4.2999999999999997E-2</c:v>
                </c:pt>
                <c:pt idx="181">
                  <c:v>4.2999999999999997E-2</c:v>
                </c:pt>
                <c:pt idx="182">
                  <c:v>4.2999999999999997E-2</c:v>
                </c:pt>
                <c:pt idx="183">
                  <c:v>4.4999999999999998E-2</c:v>
                </c:pt>
                <c:pt idx="184">
                  <c:v>4.4999999999999998E-2</c:v>
                </c:pt>
                <c:pt idx="185">
                  <c:v>4.4999999999999998E-2</c:v>
                </c:pt>
                <c:pt idx="186">
                  <c:v>4.3999999999999997E-2</c:v>
                </c:pt>
                <c:pt idx="187">
                  <c:v>4.4999999999999998E-2</c:v>
                </c:pt>
                <c:pt idx="188">
                  <c:v>4.7E-2</c:v>
                </c:pt>
                <c:pt idx="189">
                  <c:v>4.7E-2</c:v>
                </c:pt>
                <c:pt idx="190">
                  <c:v>4.9000000000000002E-2</c:v>
                </c:pt>
                <c:pt idx="191">
                  <c:v>5.0999999999999997E-2</c:v>
                </c:pt>
                <c:pt idx="192">
                  <c:v>5.2999999999999999E-2</c:v>
                </c:pt>
                <c:pt idx="193">
                  <c:v>5.1999999999999998E-2</c:v>
                </c:pt>
                <c:pt idx="194">
                  <c:v>5.3999999999999999E-2</c:v>
                </c:pt>
                <c:pt idx="195">
                  <c:v>5.3999999999999999E-2</c:v>
                </c:pt>
                <c:pt idx="196">
                  <c:v>5.2999999999999999E-2</c:v>
                </c:pt>
                <c:pt idx="197">
                  <c:v>5.7000000000000002E-2</c:v>
                </c:pt>
                <c:pt idx="198">
                  <c:v>5.3999999999999999E-2</c:v>
                </c:pt>
                <c:pt idx="199">
                  <c:v>5.6000000000000001E-2</c:v>
                </c:pt>
                <c:pt idx="200">
                  <c:v>5.6000000000000001E-2</c:v>
                </c:pt>
                <c:pt idx="201">
                  <c:v>6.0999999999999999E-2</c:v>
                </c:pt>
                <c:pt idx="202">
                  <c:v>5.8000000000000003E-2</c:v>
                </c:pt>
                <c:pt idx="203">
                  <c:v>0.06</c:v>
                </c:pt>
                <c:pt idx="204">
                  <c:v>0.06</c:v>
                </c:pt>
                <c:pt idx="205">
                  <c:v>0.06</c:v>
                </c:pt>
                <c:pt idx="206">
                  <c:v>6.0999999999999999E-2</c:v>
                </c:pt>
                <c:pt idx="207">
                  <c:v>6.0999999999999999E-2</c:v>
                </c:pt>
                <c:pt idx="208">
                  <c:v>6.3E-2</c:v>
                </c:pt>
                <c:pt idx="209">
                  <c:v>6.0999999999999999E-2</c:v>
                </c:pt>
                <c:pt idx="210">
                  <c:v>6.3E-2</c:v>
                </c:pt>
                <c:pt idx="211">
                  <c:v>6.5000000000000002E-2</c:v>
                </c:pt>
                <c:pt idx="212">
                  <c:v>6.4000000000000001E-2</c:v>
                </c:pt>
                <c:pt idx="213">
                  <c:v>6.4000000000000001E-2</c:v>
                </c:pt>
                <c:pt idx="214">
                  <c:v>6.4000000000000001E-2</c:v>
                </c:pt>
                <c:pt idx="215">
                  <c:v>6.4000000000000001E-2</c:v>
                </c:pt>
                <c:pt idx="216">
                  <c:v>6.4000000000000001E-2</c:v>
                </c:pt>
                <c:pt idx="217">
                  <c:v>6.5000000000000002E-2</c:v>
                </c:pt>
                <c:pt idx="218">
                  <c:v>6.6000000000000003E-2</c:v>
                </c:pt>
                <c:pt idx="219">
                  <c:v>6.6000000000000003E-2</c:v>
                </c:pt>
                <c:pt idx="220">
                  <c:v>6.7000000000000004E-2</c:v>
                </c:pt>
                <c:pt idx="221">
                  <c:v>6.7000000000000004E-2</c:v>
                </c:pt>
                <c:pt idx="222">
                  <c:v>7.0999999999999994E-2</c:v>
                </c:pt>
                <c:pt idx="223">
                  <c:v>7.0999999999999994E-2</c:v>
                </c:pt>
                <c:pt idx="224">
                  <c:v>7.1999999999999995E-2</c:v>
                </c:pt>
                <c:pt idx="225">
                  <c:v>7.0999999999999994E-2</c:v>
                </c:pt>
                <c:pt idx="226">
                  <c:v>7.0999999999999994E-2</c:v>
                </c:pt>
                <c:pt idx="227">
                  <c:v>7.0000000000000007E-2</c:v>
                </c:pt>
                <c:pt idx="228">
                  <c:v>7.3999999999999996E-2</c:v>
                </c:pt>
                <c:pt idx="229">
                  <c:v>7.2999999999999995E-2</c:v>
                </c:pt>
                <c:pt idx="230">
                  <c:v>7.6999999999999999E-2</c:v>
                </c:pt>
                <c:pt idx="231">
                  <c:v>7.2999999999999995E-2</c:v>
                </c:pt>
                <c:pt idx="232">
                  <c:v>7.4999999999999997E-2</c:v>
                </c:pt>
                <c:pt idx="233">
                  <c:v>7.1999999999999995E-2</c:v>
                </c:pt>
                <c:pt idx="234">
                  <c:v>7.8E-2</c:v>
                </c:pt>
                <c:pt idx="235">
                  <c:v>0.08</c:v>
                </c:pt>
                <c:pt idx="236">
                  <c:v>8.1000000000000003E-2</c:v>
                </c:pt>
                <c:pt idx="237">
                  <c:v>8.1000000000000003E-2</c:v>
                </c:pt>
                <c:pt idx="238">
                  <c:v>7.9000000000000001E-2</c:v>
                </c:pt>
                <c:pt idx="239">
                  <c:v>7.9000000000000001E-2</c:v>
                </c:pt>
                <c:pt idx="240">
                  <c:v>7.9000000000000001E-2</c:v>
                </c:pt>
                <c:pt idx="241">
                  <c:v>0.08</c:v>
                </c:pt>
                <c:pt idx="242">
                  <c:v>7.9000000000000001E-2</c:v>
                </c:pt>
                <c:pt idx="243">
                  <c:v>8.1000000000000003E-2</c:v>
                </c:pt>
                <c:pt idx="244">
                  <c:v>0.08</c:v>
                </c:pt>
                <c:pt idx="245">
                  <c:v>8.1000000000000003E-2</c:v>
                </c:pt>
                <c:pt idx="246">
                  <c:v>8.2000000000000003E-2</c:v>
                </c:pt>
                <c:pt idx="247">
                  <c:v>8.4000000000000005E-2</c:v>
                </c:pt>
                <c:pt idx="248">
                  <c:v>8.4000000000000005E-2</c:v>
                </c:pt>
                <c:pt idx="249">
                  <c:v>8.4000000000000005E-2</c:v>
                </c:pt>
                <c:pt idx="250">
                  <c:v>8.5000000000000006E-2</c:v>
                </c:pt>
                <c:pt idx="251">
                  <c:v>8.6999999999999994E-2</c:v>
                </c:pt>
                <c:pt idx="252">
                  <c:v>8.5999999999999993E-2</c:v>
                </c:pt>
                <c:pt idx="253">
                  <c:v>8.7999999999999995E-2</c:v>
                </c:pt>
                <c:pt idx="254">
                  <c:v>8.5999999999999993E-2</c:v>
                </c:pt>
                <c:pt idx="255">
                  <c:v>0.09</c:v>
                </c:pt>
                <c:pt idx="256">
                  <c:v>9.2999999999999999E-2</c:v>
                </c:pt>
                <c:pt idx="257">
                  <c:v>0.09</c:v>
                </c:pt>
                <c:pt idx="258">
                  <c:v>8.7999999999999995E-2</c:v>
                </c:pt>
                <c:pt idx="259">
                  <c:v>0.09</c:v>
                </c:pt>
                <c:pt idx="260">
                  <c:v>9.1999999999999998E-2</c:v>
                </c:pt>
                <c:pt idx="261">
                  <c:v>9.1999999999999998E-2</c:v>
                </c:pt>
                <c:pt idx="262">
                  <c:v>9.1999999999999998E-2</c:v>
                </c:pt>
                <c:pt idx="263">
                  <c:v>9.2999999999999999E-2</c:v>
                </c:pt>
                <c:pt idx="264">
                  <c:v>9.2999999999999999E-2</c:v>
                </c:pt>
                <c:pt idx="265">
                  <c:v>9.5000000000000001E-2</c:v>
                </c:pt>
                <c:pt idx="266">
                  <c:v>9.4E-2</c:v>
                </c:pt>
                <c:pt idx="267">
                  <c:v>9.6000000000000002E-2</c:v>
                </c:pt>
                <c:pt idx="268">
                  <c:v>0.106</c:v>
                </c:pt>
                <c:pt idx="269">
                  <c:v>0.106</c:v>
                </c:pt>
                <c:pt idx="270">
                  <c:v>0.10299999999999999</c:v>
                </c:pt>
                <c:pt idx="271">
                  <c:v>0.10100000000000001</c:v>
                </c:pt>
                <c:pt idx="272">
                  <c:v>9.9000000000000005E-2</c:v>
                </c:pt>
                <c:pt idx="273">
                  <c:v>0.105</c:v>
                </c:pt>
                <c:pt idx="274">
                  <c:v>9.8000000000000004E-2</c:v>
                </c:pt>
                <c:pt idx="275">
                  <c:v>0.10100000000000001</c:v>
                </c:pt>
                <c:pt idx="276">
                  <c:v>0.104</c:v>
                </c:pt>
                <c:pt idx="277">
                  <c:v>0.10199999999999999</c:v>
                </c:pt>
                <c:pt idx="278">
                  <c:v>0.10299999999999999</c:v>
                </c:pt>
                <c:pt idx="279">
                  <c:v>0.107</c:v>
                </c:pt>
                <c:pt idx="280">
                  <c:v>0.105</c:v>
                </c:pt>
                <c:pt idx="281">
                  <c:v>0.105</c:v>
                </c:pt>
                <c:pt idx="282">
                  <c:v>0.108</c:v>
                </c:pt>
                <c:pt idx="283">
                  <c:v>0.107</c:v>
                </c:pt>
                <c:pt idx="284">
                  <c:v>0.109</c:v>
                </c:pt>
                <c:pt idx="285">
                  <c:v>0.11</c:v>
                </c:pt>
                <c:pt idx="286">
                  <c:v>0.109</c:v>
                </c:pt>
                <c:pt idx="287">
                  <c:v>0.114</c:v>
                </c:pt>
                <c:pt idx="288">
                  <c:v>0.109</c:v>
                </c:pt>
                <c:pt idx="289">
                  <c:v>0.111</c:v>
                </c:pt>
                <c:pt idx="290">
                  <c:v>0.112</c:v>
                </c:pt>
                <c:pt idx="291">
                  <c:v>0.112</c:v>
                </c:pt>
                <c:pt idx="292">
                  <c:v>0.114</c:v>
                </c:pt>
                <c:pt idx="293">
                  <c:v>0.123</c:v>
                </c:pt>
                <c:pt idx="294">
                  <c:v>0.11700000000000001</c:v>
                </c:pt>
                <c:pt idx="295">
                  <c:v>0.11700000000000001</c:v>
                </c:pt>
                <c:pt idx="296">
                  <c:v>0.11700000000000001</c:v>
                </c:pt>
                <c:pt idx="297">
                  <c:v>0.11600000000000001</c:v>
                </c:pt>
                <c:pt idx="298">
                  <c:v>0.11700000000000001</c:v>
                </c:pt>
                <c:pt idx="299">
                  <c:v>0.11799999999999999</c:v>
                </c:pt>
                <c:pt idx="300">
                  <c:v>0.122</c:v>
                </c:pt>
                <c:pt idx="301">
                  <c:v>0.121</c:v>
                </c:pt>
                <c:pt idx="302">
                  <c:v>0.124</c:v>
                </c:pt>
                <c:pt idx="303">
                  <c:v>0.12</c:v>
                </c:pt>
                <c:pt idx="304">
                  <c:v>0.121</c:v>
                </c:pt>
                <c:pt idx="305">
                  <c:v>0.123</c:v>
                </c:pt>
                <c:pt idx="306">
                  <c:v>0.126</c:v>
                </c:pt>
                <c:pt idx="307">
                  <c:v>0.125</c:v>
                </c:pt>
                <c:pt idx="308">
                  <c:v>0.127</c:v>
                </c:pt>
                <c:pt idx="309">
                  <c:v>0.126</c:v>
                </c:pt>
                <c:pt idx="310">
                  <c:v>0.126</c:v>
                </c:pt>
                <c:pt idx="311">
                  <c:v>0.13</c:v>
                </c:pt>
                <c:pt idx="312">
                  <c:v>0.13</c:v>
                </c:pt>
                <c:pt idx="313">
                  <c:v>0.126</c:v>
                </c:pt>
                <c:pt idx="314">
                  <c:v>0.13100000000000001</c:v>
                </c:pt>
                <c:pt idx="315">
                  <c:v>0.13</c:v>
                </c:pt>
                <c:pt idx="316">
                  <c:v>0.13100000000000001</c:v>
                </c:pt>
                <c:pt idx="317">
                  <c:v>0.13400000000000001</c:v>
                </c:pt>
                <c:pt idx="318">
                  <c:v>0.13500000000000001</c:v>
                </c:pt>
                <c:pt idx="319">
                  <c:v>0.14299999999999999</c:v>
                </c:pt>
                <c:pt idx="320">
                  <c:v>0.13500000000000001</c:v>
                </c:pt>
                <c:pt idx="321">
                  <c:v>0.14099999999999999</c:v>
                </c:pt>
                <c:pt idx="322">
                  <c:v>0.13800000000000001</c:v>
                </c:pt>
                <c:pt idx="323">
                  <c:v>0.13800000000000001</c:v>
                </c:pt>
                <c:pt idx="324">
                  <c:v>0.13700000000000001</c:v>
                </c:pt>
                <c:pt idx="325">
                  <c:v>0.13900000000000001</c:v>
                </c:pt>
                <c:pt idx="326">
                  <c:v>0.14299999999999999</c:v>
                </c:pt>
                <c:pt idx="327">
                  <c:v>0.14099999999999999</c:v>
                </c:pt>
                <c:pt idx="328">
                  <c:v>0.14099999999999999</c:v>
                </c:pt>
                <c:pt idx="329">
                  <c:v>0.14399999999999999</c:v>
                </c:pt>
                <c:pt idx="330">
                  <c:v>0.155</c:v>
                </c:pt>
                <c:pt idx="331">
                  <c:v>0.14499999999999999</c:v>
                </c:pt>
                <c:pt idx="332">
                  <c:v>0.154</c:v>
                </c:pt>
                <c:pt idx="333">
                  <c:v>0.154</c:v>
                </c:pt>
                <c:pt idx="334">
                  <c:v>0.14499999999999999</c:v>
                </c:pt>
                <c:pt idx="335">
                  <c:v>0.14699999999999999</c:v>
                </c:pt>
                <c:pt idx="336">
                  <c:v>0.14899999999999999</c:v>
                </c:pt>
                <c:pt idx="337">
                  <c:v>0.16</c:v>
                </c:pt>
                <c:pt idx="338">
                  <c:v>0.152</c:v>
                </c:pt>
                <c:pt idx="339">
                  <c:v>0.14899999999999999</c:v>
                </c:pt>
                <c:pt idx="340">
                  <c:v>0.152</c:v>
                </c:pt>
                <c:pt idx="341">
                  <c:v>0.15</c:v>
                </c:pt>
                <c:pt idx="342">
                  <c:v>0.155</c:v>
                </c:pt>
                <c:pt idx="343">
                  <c:v>0.154</c:v>
                </c:pt>
                <c:pt idx="344">
                  <c:v>0.157</c:v>
                </c:pt>
                <c:pt idx="345">
                  <c:v>0.155</c:v>
                </c:pt>
                <c:pt idx="346">
                  <c:v>0.158</c:v>
                </c:pt>
                <c:pt idx="347">
                  <c:v>0.157</c:v>
                </c:pt>
                <c:pt idx="348">
                  <c:v>0.158</c:v>
                </c:pt>
                <c:pt idx="349">
                  <c:v>0.157</c:v>
                </c:pt>
                <c:pt idx="350">
                  <c:v>0.161</c:v>
                </c:pt>
                <c:pt idx="351">
                  <c:v>0.161</c:v>
                </c:pt>
                <c:pt idx="352">
                  <c:v>0.16700000000000001</c:v>
                </c:pt>
                <c:pt idx="353">
                  <c:v>0.16300000000000001</c:v>
                </c:pt>
                <c:pt idx="354">
                  <c:v>0.16300000000000001</c:v>
                </c:pt>
                <c:pt idx="355">
                  <c:v>0.16700000000000001</c:v>
                </c:pt>
                <c:pt idx="356">
                  <c:v>0.16600000000000001</c:v>
                </c:pt>
                <c:pt idx="357">
                  <c:v>0.16800000000000001</c:v>
                </c:pt>
                <c:pt idx="358">
                  <c:v>0.16800000000000001</c:v>
                </c:pt>
                <c:pt idx="359">
                  <c:v>0.16900000000000001</c:v>
                </c:pt>
                <c:pt idx="360">
                  <c:v>0.16700000000000001</c:v>
                </c:pt>
                <c:pt idx="361">
                  <c:v>0.17100000000000001</c:v>
                </c:pt>
                <c:pt idx="362">
                  <c:v>0.17299999999999999</c:v>
                </c:pt>
                <c:pt idx="363">
                  <c:v>0.17899999999999999</c:v>
                </c:pt>
                <c:pt idx="364">
                  <c:v>0.17599999999999999</c:v>
                </c:pt>
                <c:pt idx="365">
                  <c:v>0.17799999999999999</c:v>
                </c:pt>
                <c:pt idx="366">
                  <c:v>0.19900000000000001</c:v>
                </c:pt>
                <c:pt idx="367">
                  <c:v>0.188</c:v>
                </c:pt>
                <c:pt idx="368">
                  <c:v>0.18099999999999999</c:v>
                </c:pt>
                <c:pt idx="369">
                  <c:v>0.189</c:v>
                </c:pt>
                <c:pt idx="370">
                  <c:v>0.184</c:v>
                </c:pt>
                <c:pt idx="371">
                  <c:v>0.189</c:v>
                </c:pt>
                <c:pt idx="372">
                  <c:v>0.185</c:v>
                </c:pt>
                <c:pt idx="373">
                  <c:v>0.182</c:v>
                </c:pt>
                <c:pt idx="374">
                  <c:v>0.18</c:v>
                </c:pt>
                <c:pt idx="375">
                  <c:v>0.192</c:v>
                </c:pt>
                <c:pt idx="376">
                  <c:v>0.182</c:v>
                </c:pt>
                <c:pt idx="377">
                  <c:v>0.185</c:v>
                </c:pt>
                <c:pt idx="378">
                  <c:v>0.186</c:v>
                </c:pt>
                <c:pt idx="379">
                  <c:v>0.185</c:v>
                </c:pt>
                <c:pt idx="380">
                  <c:v>0.187</c:v>
                </c:pt>
                <c:pt idx="381">
                  <c:v>0.19500000000000001</c:v>
                </c:pt>
                <c:pt idx="382">
                  <c:v>0.19400000000000001</c:v>
                </c:pt>
                <c:pt idx="383">
                  <c:v>0.19800000000000001</c:v>
                </c:pt>
                <c:pt idx="384">
                  <c:v>0.19900000000000001</c:v>
                </c:pt>
                <c:pt idx="385">
                  <c:v>0.2</c:v>
                </c:pt>
                <c:pt idx="386">
                  <c:v>0.2</c:v>
                </c:pt>
                <c:pt idx="387">
                  <c:v>0.2</c:v>
                </c:pt>
                <c:pt idx="388">
                  <c:v>0.20899999999999999</c:v>
                </c:pt>
                <c:pt idx="389">
                  <c:v>0.216</c:v>
                </c:pt>
                <c:pt idx="390">
                  <c:v>0.21099999999999999</c:v>
                </c:pt>
                <c:pt idx="391">
                  <c:v>0.20699999999999999</c:v>
                </c:pt>
                <c:pt idx="392">
                  <c:v>0.19900000000000001</c:v>
                </c:pt>
                <c:pt idx="393">
                  <c:v>0.20100000000000001</c:v>
                </c:pt>
                <c:pt idx="394">
                  <c:v>0.20599999999999999</c:v>
                </c:pt>
                <c:pt idx="395">
                  <c:v>0.21099999999999999</c:v>
                </c:pt>
                <c:pt idx="396">
                  <c:v>0.20599999999999999</c:v>
                </c:pt>
                <c:pt idx="397">
                  <c:v>0.20200000000000001</c:v>
                </c:pt>
                <c:pt idx="398">
                  <c:v>0.21199999999999999</c:v>
                </c:pt>
                <c:pt idx="399">
                  <c:v>0.21</c:v>
                </c:pt>
                <c:pt idx="400">
                  <c:v>0.216</c:v>
                </c:pt>
                <c:pt idx="401">
                  <c:v>0.21299999999999999</c:v>
                </c:pt>
                <c:pt idx="402">
                  <c:v>0.21</c:v>
                </c:pt>
                <c:pt idx="403">
                  <c:v>0.21299999999999999</c:v>
                </c:pt>
                <c:pt idx="404">
                  <c:v>0.21099999999999999</c:v>
                </c:pt>
                <c:pt idx="405">
                  <c:v>0.219</c:v>
                </c:pt>
                <c:pt idx="406">
                  <c:v>0.22</c:v>
                </c:pt>
                <c:pt idx="407">
                  <c:v>0.214</c:v>
                </c:pt>
                <c:pt idx="408">
                  <c:v>0.217</c:v>
                </c:pt>
                <c:pt idx="409">
                  <c:v>0.218</c:v>
                </c:pt>
                <c:pt idx="410">
                  <c:v>0.23300000000000001</c:v>
                </c:pt>
                <c:pt idx="411">
                  <c:v>0.22800000000000001</c:v>
                </c:pt>
                <c:pt idx="412">
                  <c:v>0.23</c:v>
                </c:pt>
                <c:pt idx="413">
                  <c:v>0.255</c:v>
                </c:pt>
                <c:pt idx="414">
                  <c:v>0.22700000000000001</c:v>
                </c:pt>
                <c:pt idx="415">
                  <c:v>0.22500000000000001</c:v>
                </c:pt>
                <c:pt idx="416">
                  <c:v>0.22600000000000001</c:v>
                </c:pt>
                <c:pt idx="417">
                  <c:v>0.27400000000000002</c:v>
                </c:pt>
                <c:pt idx="418">
                  <c:v>0.248</c:v>
                </c:pt>
                <c:pt idx="419">
                  <c:v>0.23</c:v>
                </c:pt>
                <c:pt idx="420">
                  <c:v>0.23200000000000001</c:v>
                </c:pt>
                <c:pt idx="421">
                  <c:v>0.23899999999999999</c:v>
                </c:pt>
                <c:pt idx="422">
                  <c:v>0.23599999999999999</c:v>
                </c:pt>
                <c:pt idx="423">
                  <c:v>0.251</c:v>
                </c:pt>
                <c:pt idx="424">
                  <c:v>0.23400000000000001</c:v>
                </c:pt>
                <c:pt idx="425">
                  <c:v>0.23499999999999999</c:v>
                </c:pt>
                <c:pt idx="426">
                  <c:v>0.23400000000000001</c:v>
                </c:pt>
                <c:pt idx="427">
                  <c:v>0.23599999999999999</c:v>
                </c:pt>
                <c:pt idx="428">
                  <c:v>0.23799999999999999</c:v>
                </c:pt>
                <c:pt idx="429">
                  <c:v>0.24099999999999999</c:v>
                </c:pt>
                <c:pt idx="430">
                  <c:v>0.248</c:v>
                </c:pt>
                <c:pt idx="431">
                  <c:v>0.23899999999999999</c:v>
                </c:pt>
                <c:pt idx="432">
                  <c:v>0.24</c:v>
                </c:pt>
                <c:pt idx="433">
                  <c:v>0.24299999999999999</c:v>
                </c:pt>
                <c:pt idx="434">
                  <c:v>0.246</c:v>
                </c:pt>
                <c:pt idx="435">
                  <c:v>0.24299999999999999</c:v>
                </c:pt>
                <c:pt idx="436">
                  <c:v>0.246</c:v>
                </c:pt>
                <c:pt idx="437">
                  <c:v>0.247</c:v>
                </c:pt>
                <c:pt idx="438">
                  <c:v>0.248</c:v>
                </c:pt>
                <c:pt idx="439">
                  <c:v>0.24299999999999999</c:v>
                </c:pt>
                <c:pt idx="440">
                  <c:v>0.253</c:v>
                </c:pt>
                <c:pt idx="441">
                  <c:v>0.248</c:v>
                </c:pt>
                <c:pt idx="442">
                  <c:v>0.247</c:v>
                </c:pt>
                <c:pt idx="443">
                  <c:v>0.25800000000000001</c:v>
                </c:pt>
                <c:pt idx="444">
                  <c:v>0.25</c:v>
                </c:pt>
                <c:pt idx="445">
                  <c:v>0.26</c:v>
                </c:pt>
                <c:pt idx="446">
                  <c:v>0.25700000000000001</c:v>
                </c:pt>
                <c:pt idx="447">
                  <c:v>0.25600000000000001</c:v>
                </c:pt>
                <c:pt idx="448">
                  <c:v>0.25600000000000001</c:v>
                </c:pt>
                <c:pt idx="449">
                  <c:v>0.25800000000000001</c:v>
                </c:pt>
                <c:pt idx="450">
                  <c:v>0.26100000000000001</c:v>
                </c:pt>
                <c:pt idx="451">
                  <c:v>0.26300000000000001</c:v>
                </c:pt>
                <c:pt idx="452">
                  <c:v>0.26300000000000001</c:v>
                </c:pt>
                <c:pt idx="453">
                  <c:v>0.26600000000000001</c:v>
                </c:pt>
                <c:pt idx="454">
                  <c:v>0.26300000000000001</c:v>
                </c:pt>
                <c:pt idx="455">
                  <c:v>0.26600000000000001</c:v>
                </c:pt>
                <c:pt idx="456">
                  <c:v>0.26300000000000001</c:v>
                </c:pt>
                <c:pt idx="457">
                  <c:v>0.26500000000000001</c:v>
                </c:pt>
                <c:pt idx="458">
                  <c:v>0.26800000000000002</c:v>
                </c:pt>
                <c:pt idx="459">
                  <c:v>0.27300000000000002</c:v>
                </c:pt>
                <c:pt idx="460">
                  <c:v>0.27300000000000002</c:v>
                </c:pt>
                <c:pt idx="461">
                  <c:v>0.27500000000000002</c:v>
                </c:pt>
                <c:pt idx="462">
                  <c:v>0.27500000000000002</c:v>
                </c:pt>
                <c:pt idx="463">
                  <c:v>0.27400000000000002</c:v>
                </c:pt>
                <c:pt idx="464">
                  <c:v>0.27800000000000002</c:v>
                </c:pt>
                <c:pt idx="465">
                  <c:v>0.27600000000000002</c:v>
                </c:pt>
                <c:pt idx="466">
                  <c:v>0.28000000000000003</c:v>
                </c:pt>
                <c:pt idx="467">
                  <c:v>0.28000000000000003</c:v>
                </c:pt>
                <c:pt idx="468">
                  <c:v>0.28000000000000003</c:v>
                </c:pt>
                <c:pt idx="469">
                  <c:v>0.28299999999999997</c:v>
                </c:pt>
                <c:pt idx="470">
                  <c:v>0.28199999999999997</c:v>
                </c:pt>
                <c:pt idx="471">
                  <c:v>0.28499999999999998</c:v>
                </c:pt>
                <c:pt idx="472">
                  <c:v>0.28699999999999998</c:v>
                </c:pt>
                <c:pt idx="473">
                  <c:v>0.28999999999999998</c:v>
                </c:pt>
                <c:pt idx="474">
                  <c:v>0.28999999999999998</c:v>
                </c:pt>
                <c:pt idx="475">
                  <c:v>0.29099999999999998</c:v>
                </c:pt>
                <c:pt idx="476">
                  <c:v>0.29599999999999999</c:v>
                </c:pt>
                <c:pt idx="477">
                  <c:v>0.29399999999999998</c:v>
                </c:pt>
                <c:pt idx="478">
                  <c:v>0.29299999999999998</c:v>
                </c:pt>
                <c:pt idx="479">
                  <c:v>0.29199999999999998</c:v>
                </c:pt>
                <c:pt idx="480">
                  <c:v>0.29099999999999998</c:v>
                </c:pt>
                <c:pt idx="481">
                  <c:v>0.29299999999999998</c:v>
                </c:pt>
                <c:pt idx="482">
                  <c:v>0.29899999999999999</c:v>
                </c:pt>
                <c:pt idx="483">
                  <c:v>0.29899999999999999</c:v>
                </c:pt>
                <c:pt idx="484">
                  <c:v>0.30099999999999999</c:v>
                </c:pt>
                <c:pt idx="485">
                  <c:v>0.30099999999999999</c:v>
                </c:pt>
                <c:pt idx="486">
                  <c:v>0.30099999999999999</c:v>
                </c:pt>
                <c:pt idx="487">
                  <c:v>0.30499999999999999</c:v>
                </c:pt>
                <c:pt idx="488">
                  <c:v>0.307</c:v>
                </c:pt>
                <c:pt idx="489">
                  <c:v>0.314</c:v>
                </c:pt>
                <c:pt idx="490">
                  <c:v>0.307</c:v>
                </c:pt>
                <c:pt idx="491">
                  <c:v>0.311</c:v>
                </c:pt>
                <c:pt idx="492">
                  <c:v>0.31</c:v>
                </c:pt>
                <c:pt idx="493">
                  <c:v>0.317</c:v>
                </c:pt>
                <c:pt idx="494">
                  <c:v>0.314</c:v>
                </c:pt>
                <c:pt idx="495">
                  <c:v>0.312</c:v>
                </c:pt>
                <c:pt idx="496">
                  <c:v>0.316</c:v>
                </c:pt>
                <c:pt idx="497">
                  <c:v>0.317</c:v>
                </c:pt>
                <c:pt idx="498">
                  <c:v>0.31900000000000001</c:v>
                </c:pt>
                <c:pt idx="499">
                  <c:v>0.316</c:v>
                </c:pt>
                <c:pt idx="500">
                  <c:v>0.31900000000000001</c:v>
                </c:pt>
                <c:pt idx="501">
                  <c:v>0.32</c:v>
                </c:pt>
                <c:pt idx="502">
                  <c:v>0.32600000000000001</c:v>
                </c:pt>
                <c:pt idx="503">
                  <c:v>0.32400000000000001</c:v>
                </c:pt>
                <c:pt idx="504">
                  <c:v>0.32700000000000001</c:v>
                </c:pt>
                <c:pt idx="505">
                  <c:v>0.32400000000000001</c:v>
                </c:pt>
                <c:pt idx="506">
                  <c:v>0.32700000000000001</c:v>
                </c:pt>
                <c:pt idx="507">
                  <c:v>0.33</c:v>
                </c:pt>
                <c:pt idx="508">
                  <c:v>0.32700000000000001</c:v>
                </c:pt>
                <c:pt idx="509">
                  <c:v>0.33200000000000002</c:v>
                </c:pt>
                <c:pt idx="510">
                  <c:v>0.33400000000000002</c:v>
                </c:pt>
                <c:pt idx="511">
                  <c:v>0.33300000000000002</c:v>
                </c:pt>
                <c:pt idx="512">
                  <c:v>0.33600000000000002</c:v>
                </c:pt>
                <c:pt idx="513">
                  <c:v>0.35399999999999998</c:v>
                </c:pt>
                <c:pt idx="514">
                  <c:v>0.34100000000000003</c:v>
                </c:pt>
                <c:pt idx="515">
                  <c:v>0.33600000000000002</c:v>
                </c:pt>
                <c:pt idx="516">
                  <c:v>0.34</c:v>
                </c:pt>
                <c:pt idx="517">
                  <c:v>0.34</c:v>
                </c:pt>
                <c:pt idx="518">
                  <c:v>0.34399999999999997</c:v>
                </c:pt>
                <c:pt idx="519">
                  <c:v>0.34399999999999997</c:v>
                </c:pt>
                <c:pt idx="520">
                  <c:v>0.34499999999999997</c:v>
                </c:pt>
                <c:pt idx="521">
                  <c:v>0.35299999999999998</c:v>
                </c:pt>
                <c:pt idx="522">
                  <c:v>0.34899999999999998</c:v>
                </c:pt>
                <c:pt idx="523">
                  <c:v>0.34899999999999998</c:v>
                </c:pt>
                <c:pt idx="524">
                  <c:v>0.34699999999999998</c:v>
                </c:pt>
                <c:pt idx="525">
                  <c:v>0.35599999999999998</c:v>
                </c:pt>
                <c:pt idx="526">
                  <c:v>0.35399999999999998</c:v>
                </c:pt>
                <c:pt idx="527">
                  <c:v>0.35499999999999998</c:v>
                </c:pt>
                <c:pt idx="528">
                  <c:v>0.35699999999999998</c:v>
                </c:pt>
                <c:pt idx="529">
                  <c:v>0.35899999999999999</c:v>
                </c:pt>
                <c:pt idx="530">
                  <c:v>0.35899999999999999</c:v>
                </c:pt>
                <c:pt idx="531">
                  <c:v>0.35899999999999999</c:v>
                </c:pt>
                <c:pt idx="532">
                  <c:v>0.36399999999999999</c:v>
                </c:pt>
                <c:pt idx="533">
                  <c:v>0.36299999999999999</c:v>
                </c:pt>
                <c:pt idx="534">
                  <c:v>0.36</c:v>
                </c:pt>
                <c:pt idx="535">
                  <c:v>0.36799999999999999</c:v>
                </c:pt>
                <c:pt idx="536">
                  <c:v>0.36599999999999999</c:v>
                </c:pt>
                <c:pt idx="537">
                  <c:v>0.373</c:v>
                </c:pt>
                <c:pt idx="538">
                  <c:v>0.371</c:v>
                </c:pt>
                <c:pt idx="539">
                  <c:v>0.36699999999999999</c:v>
                </c:pt>
                <c:pt idx="540">
                  <c:v>0.38</c:v>
                </c:pt>
                <c:pt idx="541">
                  <c:v>0.374</c:v>
                </c:pt>
                <c:pt idx="542">
                  <c:v>0.372</c:v>
                </c:pt>
                <c:pt idx="543">
                  <c:v>0.377</c:v>
                </c:pt>
                <c:pt idx="544">
                  <c:v>0.379</c:v>
                </c:pt>
                <c:pt idx="545">
                  <c:v>0.379</c:v>
                </c:pt>
                <c:pt idx="546">
                  <c:v>0.378</c:v>
                </c:pt>
                <c:pt idx="547">
                  <c:v>0.39200000000000002</c:v>
                </c:pt>
                <c:pt idx="548">
                  <c:v>0.39200000000000002</c:v>
                </c:pt>
                <c:pt idx="549">
                  <c:v>0.379</c:v>
                </c:pt>
                <c:pt idx="550">
                  <c:v>0.38800000000000001</c:v>
                </c:pt>
                <c:pt idx="551">
                  <c:v>0.39300000000000002</c:v>
                </c:pt>
                <c:pt idx="552">
                  <c:v>0.39300000000000002</c:v>
                </c:pt>
                <c:pt idx="553">
                  <c:v>0.39500000000000002</c:v>
                </c:pt>
                <c:pt idx="554">
                  <c:v>0.39800000000000002</c:v>
                </c:pt>
                <c:pt idx="555">
                  <c:v>0.40100000000000002</c:v>
                </c:pt>
                <c:pt idx="556">
                  <c:v>0.40300000000000002</c:v>
                </c:pt>
                <c:pt idx="557">
                  <c:v>0.40799999999999997</c:v>
                </c:pt>
                <c:pt idx="558">
                  <c:v>0.40300000000000002</c:v>
                </c:pt>
                <c:pt idx="559">
                  <c:v>0.40400000000000003</c:v>
                </c:pt>
                <c:pt idx="560">
                  <c:v>0.40300000000000002</c:v>
                </c:pt>
                <c:pt idx="561">
                  <c:v>0.40799999999999997</c:v>
                </c:pt>
                <c:pt idx="562">
                  <c:v>0.40400000000000003</c:v>
                </c:pt>
                <c:pt idx="563">
                  <c:v>0.40899999999999997</c:v>
                </c:pt>
                <c:pt idx="564">
                  <c:v>0.41</c:v>
                </c:pt>
                <c:pt idx="565">
                  <c:v>0.41199999999999998</c:v>
                </c:pt>
                <c:pt idx="566">
                  <c:v>0.41399999999999998</c:v>
                </c:pt>
                <c:pt idx="567">
                  <c:v>0.41899999999999998</c:v>
                </c:pt>
                <c:pt idx="568">
                  <c:v>0.42</c:v>
                </c:pt>
                <c:pt idx="569">
                  <c:v>0.41899999999999998</c:v>
                </c:pt>
                <c:pt idx="570">
                  <c:v>0.42099999999999999</c:v>
                </c:pt>
                <c:pt idx="571">
                  <c:v>0.42299999999999999</c:v>
                </c:pt>
                <c:pt idx="572">
                  <c:v>0.42099999999999999</c:v>
                </c:pt>
                <c:pt idx="573">
                  <c:v>0.42499999999999999</c:v>
                </c:pt>
                <c:pt idx="574">
                  <c:v>0.42399999999999999</c:v>
                </c:pt>
                <c:pt idx="575">
                  <c:v>0.42699999999999999</c:v>
                </c:pt>
                <c:pt idx="576">
                  <c:v>0.43</c:v>
                </c:pt>
                <c:pt idx="577">
                  <c:v>0.434</c:v>
                </c:pt>
                <c:pt idx="578">
                  <c:v>0.43099999999999999</c:v>
                </c:pt>
                <c:pt idx="579">
                  <c:v>0.436</c:v>
                </c:pt>
                <c:pt idx="580">
                  <c:v>0.435</c:v>
                </c:pt>
                <c:pt idx="581">
                  <c:v>0.436</c:v>
                </c:pt>
                <c:pt idx="582">
                  <c:v>0.442</c:v>
                </c:pt>
                <c:pt idx="583">
                  <c:v>0.438</c:v>
                </c:pt>
                <c:pt idx="584">
                  <c:v>0.44</c:v>
                </c:pt>
                <c:pt idx="585">
                  <c:v>0.443</c:v>
                </c:pt>
                <c:pt idx="586">
                  <c:v>0.44400000000000001</c:v>
                </c:pt>
                <c:pt idx="587">
                  <c:v>0.44700000000000001</c:v>
                </c:pt>
                <c:pt idx="588">
                  <c:v>0.44500000000000001</c:v>
                </c:pt>
                <c:pt idx="589">
                  <c:v>0.44900000000000001</c:v>
                </c:pt>
                <c:pt idx="590">
                  <c:v>0.44800000000000001</c:v>
                </c:pt>
                <c:pt idx="591">
                  <c:v>0.45</c:v>
                </c:pt>
                <c:pt idx="592">
                  <c:v>0.45500000000000002</c:v>
                </c:pt>
                <c:pt idx="593">
                  <c:v>0.45700000000000002</c:v>
                </c:pt>
                <c:pt idx="594">
                  <c:v>0.45500000000000002</c:v>
                </c:pt>
                <c:pt idx="595">
                  <c:v>0.45800000000000002</c:v>
                </c:pt>
                <c:pt idx="596">
                  <c:v>0.46200000000000002</c:v>
                </c:pt>
                <c:pt idx="597">
                  <c:v>0.45900000000000002</c:v>
                </c:pt>
                <c:pt idx="598">
                  <c:v>0.46200000000000002</c:v>
                </c:pt>
                <c:pt idx="599">
                  <c:v>0.46</c:v>
                </c:pt>
                <c:pt idx="600">
                  <c:v>0.46800000000000003</c:v>
                </c:pt>
                <c:pt idx="601">
                  <c:v>0.46400000000000002</c:v>
                </c:pt>
                <c:pt idx="602">
                  <c:v>0.47</c:v>
                </c:pt>
                <c:pt idx="603">
                  <c:v>0.47199999999999998</c:v>
                </c:pt>
                <c:pt idx="604">
                  <c:v>0.47099999999999997</c:v>
                </c:pt>
                <c:pt idx="605">
                  <c:v>0.47</c:v>
                </c:pt>
                <c:pt idx="606">
                  <c:v>0.47899999999999998</c:v>
                </c:pt>
                <c:pt idx="607">
                  <c:v>0.46700000000000003</c:v>
                </c:pt>
                <c:pt idx="608">
                  <c:v>0.47499999999999998</c:v>
                </c:pt>
                <c:pt idx="609">
                  <c:v>0.47899999999999998</c:v>
                </c:pt>
                <c:pt idx="610">
                  <c:v>0.48099999999999998</c:v>
                </c:pt>
                <c:pt idx="611">
                  <c:v>0.48899999999999999</c:v>
                </c:pt>
                <c:pt idx="612">
                  <c:v>0.47499999999999998</c:v>
                </c:pt>
                <c:pt idx="613">
                  <c:v>0.48399999999999999</c:v>
                </c:pt>
                <c:pt idx="614">
                  <c:v>0.48799999999999999</c:v>
                </c:pt>
                <c:pt idx="615">
                  <c:v>0.48899999999999999</c:v>
                </c:pt>
                <c:pt idx="616">
                  <c:v>0.48799999999999999</c:v>
                </c:pt>
                <c:pt idx="617">
                  <c:v>0.49</c:v>
                </c:pt>
                <c:pt idx="618">
                  <c:v>0.48899999999999999</c:v>
                </c:pt>
                <c:pt idx="619">
                  <c:v>0.49199999999999999</c:v>
                </c:pt>
                <c:pt idx="620">
                  <c:v>0.499</c:v>
                </c:pt>
                <c:pt idx="621">
                  <c:v>0.498</c:v>
                </c:pt>
                <c:pt idx="622">
                  <c:v>0.496</c:v>
                </c:pt>
                <c:pt idx="623">
                  <c:v>0.505</c:v>
                </c:pt>
                <c:pt idx="624">
                  <c:v>0.504</c:v>
                </c:pt>
                <c:pt idx="625">
                  <c:v>0.503</c:v>
                </c:pt>
                <c:pt idx="626">
                  <c:v>0.502</c:v>
                </c:pt>
                <c:pt idx="627">
                  <c:v>0.51100000000000001</c:v>
                </c:pt>
                <c:pt idx="628">
                  <c:v>0.51200000000000001</c:v>
                </c:pt>
                <c:pt idx="629">
                  <c:v>0.51200000000000001</c:v>
                </c:pt>
                <c:pt idx="630">
                  <c:v>0.51400000000000001</c:v>
                </c:pt>
                <c:pt idx="631">
                  <c:v>0.51300000000000001</c:v>
                </c:pt>
                <c:pt idx="632">
                  <c:v>0.51200000000000001</c:v>
                </c:pt>
                <c:pt idx="633">
                  <c:v>0.51900000000000002</c:v>
                </c:pt>
                <c:pt idx="634">
                  <c:v>0.51900000000000002</c:v>
                </c:pt>
                <c:pt idx="635">
                  <c:v>0.52</c:v>
                </c:pt>
                <c:pt idx="636">
                  <c:v>0.53200000000000003</c:v>
                </c:pt>
                <c:pt idx="637">
                  <c:v>0.52300000000000002</c:v>
                </c:pt>
                <c:pt idx="638">
                  <c:v>0.52500000000000002</c:v>
                </c:pt>
                <c:pt idx="639">
                  <c:v>0.52600000000000002</c:v>
                </c:pt>
                <c:pt idx="640">
                  <c:v>0.52</c:v>
                </c:pt>
                <c:pt idx="641">
                  <c:v>0.51900000000000002</c:v>
                </c:pt>
                <c:pt idx="642">
                  <c:v>0.52300000000000002</c:v>
                </c:pt>
                <c:pt idx="643">
                  <c:v>0.52400000000000002</c:v>
                </c:pt>
                <c:pt idx="644">
                  <c:v>0.51900000000000002</c:v>
                </c:pt>
                <c:pt idx="645">
                  <c:v>0.52</c:v>
                </c:pt>
                <c:pt idx="646">
                  <c:v>0.52300000000000002</c:v>
                </c:pt>
                <c:pt idx="647">
                  <c:v>0.52</c:v>
                </c:pt>
                <c:pt idx="648">
                  <c:v>0.52700000000000002</c:v>
                </c:pt>
                <c:pt idx="649">
                  <c:v>0.52500000000000002</c:v>
                </c:pt>
                <c:pt idx="650">
                  <c:v>0.52900000000000003</c:v>
                </c:pt>
                <c:pt idx="651">
                  <c:v>0.53600000000000003</c:v>
                </c:pt>
                <c:pt idx="652">
                  <c:v>0.54800000000000004</c:v>
                </c:pt>
                <c:pt idx="653">
                  <c:v>0.53500000000000003</c:v>
                </c:pt>
                <c:pt idx="654">
                  <c:v>0.53600000000000003</c:v>
                </c:pt>
                <c:pt idx="655">
                  <c:v>0.53500000000000003</c:v>
                </c:pt>
                <c:pt idx="656">
                  <c:v>0.56200000000000006</c:v>
                </c:pt>
                <c:pt idx="657">
                  <c:v>0.54300000000000004</c:v>
                </c:pt>
                <c:pt idx="658">
                  <c:v>0.56299999999999994</c:v>
                </c:pt>
                <c:pt idx="659">
                  <c:v>0.54300000000000004</c:v>
                </c:pt>
                <c:pt idx="660">
                  <c:v>0.54100000000000004</c:v>
                </c:pt>
                <c:pt idx="661">
                  <c:v>0.55300000000000005</c:v>
                </c:pt>
                <c:pt idx="662">
                  <c:v>0.54400000000000004</c:v>
                </c:pt>
                <c:pt idx="663">
                  <c:v>0.54900000000000004</c:v>
                </c:pt>
                <c:pt idx="664">
                  <c:v>0.55000000000000004</c:v>
                </c:pt>
                <c:pt idx="665">
                  <c:v>0.55700000000000005</c:v>
                </c:pt>
                <c:pt idx="666">
                  <c:v>0.56100000000000005</c:v>
                </c:pt>
                <c:pt idx="667">
                  <c:v>0.55600000000000005</c:v>
                </c:pt>
                <c:pt idx="668">
                  <c:v>0.56799999999999995</c:v>
                </c:pt>
                <c:pt idx="669">
                  <c:v>0.57699999999999996</c:v>
                </c:pt>
                <c:pt idx="670">
                  <c:v>0.56200000000000006</c:v>
                </c:pt>
                <c:pt idx="671">
                  <c:v>0.56299999999999994</c:v>
                </c:pt>
                <c:pt idx="672">
                  <c:v>0.56699999999999995</c:v>
                </c:pt>
                <c:pt idx="673">
                  <c:v>0.59099999999999997</c:v>
                </c:pt>
                <c:pt idx="674">
                  <c:v>0.58499999999999996</c:v>
                </c:pt>
                <c:pt idx="675">
                  <c:v>0.57199999999999995</c:v>
                </c:pt>
                <c:pt idx="676">
                  <c:v>0.56999999999999995</c:v>
                </c:pt>
                <c:pt idx="677">
                  <c:v>0.57499999999999996</c:v>
                </c:pt>
                <c:pt idx="678">
                  <c:v>0.6</c:v>
                </c:pt>
                <c:pt idx="679">
                  <c:v>0.57899999999999996</c:v>
                </c:pt>
                <c:pt idx="680">
                  <c:v>0.60299999999999998</c:v>
                </c:pt>
                <c:pt idx="681">
                  <c:v>0.58299999999999996</c:v>
                </c:pt>
                <c:pt idx="682">
                  <c:v>0.59499999999999997</c:v>
                </c:pt>
                <c:pt idx="683">
                  <c:v>0.63200000000000001</c:v>
                </c:pt>
                <c:pt idx="684">
                  <c:v>0.61799999999999999</c:v>
                </c:pt>
                <c:pt idx="685">
                  <c:v>0.627</c:v>
                </c:pt>
                <c:pt idx="686">
                  <c:v>0.61299999999999999</c:v>
                </c:pt>
                <c:pt idx="687">
                  <c:v>0.61099999999999999</c:v>
                </c:pt>
                <c:pt idx="688">
                  <c:v>0.61399999999999999</c:v>
                </c:pt>
                <c:pt idx="689">
                  <c:v>0.623</c:v>
                </c:pt>
                <c:pt idx="690">
                  <c:v>0.61299999999999999</c:v>
                </c:pt>
                <c:pt idx="691">
                  <c:v>0.60599999999999998</c:v>
                </c:pt>
                <c:pt idx="692">
                  <c:v>0.61599999999999999</c:v>
                </c:pt>
                <c:pt idx="693">
                  <c:v>0.63200000000000001</c:v>
                </c:pt>
                <c:pt idx="694">
                  <c:v>0.629</c:v>
                </c:pt>
                <c:pt idx="695">
                  <c:v>0.63100000000000001</c:v>
                </c:pt>
                <c:pt idx="696">
                  <c:v>0.60399999999999998</c:v>
                </c:pt>
                <c:pt idx="697">
                  <c:v>0.61399999999999999</c:v>
                </c:pt>
                <c:pt idx="698">
                  <c:v>0.61299999999999999</c:v>
                </c:pt>
                <c:pt idx="699">
                  <c:v>0.63500000000000001</c:v>
                </c:pt>
                <c:pt idx="700">
                  <c:v>0.63600000000000001</c:v>
                </c:pt>
                <c:pt idx="701">
                  <c:v>0.64</c:v>
                </c:pt>
                <c:pt idx="702">
                  <c:v>0.63900000000000001</c:v>
                </c:pt>
                <c:pt idx="703">
                  <c:v>0.626</c:v>
                </c:pt>
                <c:pt idx="704">
                  <c:v>0.64300000000000002</c:v>
                </c:pt>
                <c:pt idx="705">
                  <c:v>0.63100000000000001</c:v>
                </c:pt>
                <c:pt idx="706">
                  <c:v>0.627</c:v>
                </c:pt>
                <c:pt idx="707">
                  <c:v>0.63100000000000001</c:v>
                </c:pt>
                <c:pt idx="708">
                  <c:v>0.63400000000000001</c:v>
                </c:pt>
                <c:pt idx="709">
                  <c:v>0.64200000000000002</c:v>
                </c:pt>
                <c:pt idx="710">
                  <c:v>0.63200000000000001</c:v>
                </c:pt>
                <c:pt idx="711">
                  <c:v>0.63900000000000001</c:v>
                </c:pt>
                <c:pt idx="712">
                  <c:v>0.65400000000000003</c:v>
                </c:pt>
                <c:pt idx="713">
                  <c:v>0.64</c:v>
                </c:pt>
                <c:pt idx="714">
                  <c:v>0.64100000000000001</c:v>
                </c:pt>
                <c:pt idx="715">
                  <c:v>0.64</c:v>
                </c:pt>
                <c:pt idx="716">
                  <c:v>0.64900000000000002</c:v>
                </c:pt>
                <c:pt idx="717">
                  <c:v>0.64800000000000002</c:v>
                </c:pt>
                <c:pt idx="718">
                  <c:v>0.64600000000000002</c:v>
                </c:pt>
                <c:pt idx="719">
                  <c:v>0.64800000000000002</c:v>
                </c:pt>
                <c:pt idx="720">
                  <c:v>0.65200000000000002</c:v>
                </c:pt>
                <c:pt idx="721">
                  <c:v>0.64900000000000002</c:v>
                </c:pt>
                <c:pt idx="722">
                  <c:v>0.65600000000000003</c:v>
                </c:pt>
                <c:pt idx="723">
                  <c:v>0.65600000000000003</c:v>
                </c:pt>
                <c:pt idx="724">
                  <c:v>0.66200000000000003</c:v>
                </c:pt>
                <c:pt idx="725">
                  <c:v>0.67100000000000004</c:v>
                </c:pt>
                <c:pt idx="726">
                  <c:v>0.68400000000000005</c:v>
                </c:pt>
                <c:pt idx="727">
                  <c:v>0.66100000000000003</c:v>
                </c:pt>
                <c:pt idx="728">
                  <c:v>0.66300000000000003</c:v>
                </c:pt>
                <c:pt idx="729">
                  <c:v>0.66400000000000003</c:v>
                </c:pt>
                <c:pt idx="730">
                  <c:v>0.67300000000000004</c:v>
                </c:pt>
                <c:pt idx="731">
                  <c:v>0.66600000000000004</c:v>
                </c:pt>
                <c:pt idx="732">
                  <c:v>0.66900000000000004</c:v>
                </c:pt>
                <c:pt idx="733">
                  <c:v>0.67200000000000004</c:v>
                </c:pt>
                <c:pt idx="734">
                  <c:v>0.68400000000000005</c:v>
                </c:pt>
                <c:pt idx="735">
                  <c:v>0.68200000000000005</c:v>
                </c:pt>
                <c:pt idx="736">
                  <c:v>0.68100000000000005</c:v>
                </c:pt>
                <c:pt idx="737">
                  <c:v>0.67900000000000005</c:v>
                </c:pt>
                <c:pt idx="738">
                  <c:v>0.68500000000000005</c:v>
                </c:pt>
                <c:pt idx="739">
                  <c:v>0.71099999999999997</c:v>
                </c:pt>
                <c:pt idx="740">
                  <c:v>0.68300000000000005</c:v>
                </c:pt>
                <c:pt idx="741">
                  <c:v>0.68899999999999995</c:v>
                </c:pt>
                <c:pt idx="742">
                  <c:v>0.69399999999999995</c:v>
                </c:pt>
                <c:pt idx="743">
                  <c:v>0.70199999999999996</c:v>
                </c:pt>
                <c:pt idx="744">
                  <c:v>0.70399999999999996</c:v>
                </c:pt>
                <c:pt idx="745">
                  <c:v>0.70499999999999996</c:v>
                </c:pt>
                <c:pt idx="746">
                  <c:v>0.70399999999999996</c:v>
                </c:pt>
                <c:pt idx="747">
                  <c:v>0.71499999999999997</c:v>
                </c:pt>
                <c:pt idx="748">
                  <c:v>0.70699999999999996</c:v>
                </c:pt>
                <c:pt idx="749">
                  <c:v>0.71599999999999997</c:v>
                </c:pt>
                <c:pt idx="750">
                  <c:v>0.71</c:v>
                </c:pt>
                <c:pt idx="751">
                  <c:v>0.72499999999999998</c:v>
                </c:pt>
                <c:pt idx="752">
                  <c:v>0.71899999999999997</c:v>
                </c:pt>
                <c:pt idx="753">
                  <c:v>0.72299999999999998</c:v>
                </c:pt>
                <c:pt idx="754">
                  <c:v>0.72</c:v>
                </c:pt>
                <c:pt idx="755">
                  <c:v>0.72199999999999998</c:v>
                </c:pt>
                <c:pt idx="756">
                  <c:v>0.72399999999999998</c:v>
                </c:pt>
                <c:pt idx="757">
                  <c:v>0.72299999999999998</c:v>
                </c:pt>
                <c:pt idx="758">
                  <c:v>0.73199999999999998</c:v>
                </c:pt>
                <c:pt idx="759">
                  <c:v>0.73699999999999999</c:v>
                </c:pt>
                <c:pt idx="760">
                  <c:v>0.74</c:v>
                </c:pt>
                <c:pt idx="761">
                  <c:v>0.72899999999999998</c:v>
                </c:pt>
                <c:pt idx="762">
                  <c:v>0.73799999999999999</c:v>
                </c:pt>
                <c:pt idx="763">
                  <c:v>0.74</c:v>
                </c:pt>
                <c:pt idx="764">
                  <c:v>0.747</c:v>
                </c:pt>
                <c:pt idx="765">
                  <c:v>0.76800000000000002</c:v>
                </c:pt>
                <c:pt idx="766">
                  <c:v>0.79600000000000004</c:v>
                </c:pt>
                <c:pt idx="767">
                  <c:v>0.78</c:v>
                </c:pt>
                <c:pt idx="768">
                  <c:v>0.80100000000000005</c:v>
                </c:pt>
                <c:pt idx="769">
                  <c:v>0.79400000000000004</c:v>
                </c:pt>
                <c:pt idx="770">
                  <c:v>0.81399999999999995</c:v>
                </c:pt>
                <c:pt idx="771">
                  <c:v>0.81499999999999995</c:v>
                </c:pt>
                <c:pt idx="772">
                  <c:v>0.80700000000000005</c:v>
                </c:pt>
                <c:pt idx="773">
                  <c:v>0.80900000000000005</c:v>
                </c:pt>
                <c:pt idx="774">
                  <c:v>0.79200000000000004</c:v>
                </c:pt>
                <c:pt idx="775">
                  <c:v>0.79900000000000004</c:v>
                </c:pt>
                <c:pt idx="776">
                  <c:v>0.76800000000000002</c:v>
                </c:pt>
                <c:pt idx="777">
                  <c:v>0.76900000000000002</c:v>
                </c:pt>
                <c:pt idx="778">
                  <c:v>0.76800000000000002</c:v>
                </c:pt>
                <c:pt idx="779">
                  <c:v>0.77400000000000002</c:v>
                </c:pt>
                <c:pt idx="780">
                  <c:v>0.77600000000000002</c:v>
                </c:pt>
                <c:pt idx="781">
                  <c:v>0.77500000000000002</c:v>
                </c:pt>
                <c:pt idx="782">
                  <c:v>0.77800000000000002</c:v>
                </c:pt>
                <c:pt idx="783">
                  <c:v>0.79100000000000004</c:v>
                </c:pt>
                <c:pt idx="784">
                  <c:v>0.82099999999999995</c:v>
                </c:pt>
                <c:pt idx="785">
                  <c:v>0.83599999999999997</c:v>
                </c:pt>
                <c:pt idx="786">
                  <c:v>0.80900000000000005</c:v>
                </c:pt>
                <c:pt idx="787">
                  <c:v>0.83</c:v>
                </c:pt>
                <c:pt idx="788">
                  <c:v>0.81799999999999995</c:v>
                </c:pt>
                <c:pt idx="789">
                  <c:v>0.80600000000000005</c:v>
                </c:pt>
                <c:pt idx="790">
                  <c:v>0.81799999999999995</c:v>
                </c:pt>
                <c:pt idx="791">
                  <c:v>0.86799999999999999</c:v>
                </c:pt>
                <c:pt idx="792">
                  <c:v>0.83899999999999997</c:v>
                </c:pt>
                <c:pt idx="793">
                  <c:v>0.86199999999999999</c:v>
                </c:pt>
                <c:pt idx="794">
                  <c:v>0.86399999999999999</c:v>
                </c:pt>
                <c:pt idx="795">
                  <c:v>0.81100000000000005</c:v>
                </c:pt>
                <c:pt idx="796">
                  <c:v>0.83899999999999997</c:v>
                </c:pt>
                <c:pt idx="797">
                  <c:v>0.83599999999999997</c:v>
                </c:pt>
                <c:pt idx="798">
                  <c:v>0.83399999999999996</c:v>
                </c:pt>
                <c:pt idx="799">
                  <c:v>0.877</c:v>
                </c:pt>
                <c:pt idx="800">
                  <c:v>0.85399999999999998</c:v>
                </c:pt>
                <c:pt idx="801">
                  <c:v>0.84199999999999997</c:v>
                </c:pt>
                <c:pt idx="802">
                  <c:v>0.82</c:v>
                </c:pt>
                <c:pt idx="803">
                  <c:v>0.82299999999999995</c:v>
                </c:pt>
                <c:pt idx="804">
                  <c:v>0.83699999999999997</c:v>
                </c:pt>
                <c:pt idx="805">
                  <c:v>0.82799999999999996</c:v>
                </c:pt>
                <c:pt idx="806">
                  <c:v>0.81799999999999995</c:v>
                </c:pt>
                <c:pt idx="807">
                  <c:v>0.82499999999999996</c:v>
                </c:pt>
                <c:pt idx="808">
                  <c:v>0.84199999999999997</c:v>
                </c:pt>
                <c:pt idx="809">
                  <c:v>0.83</c:v>
                </c:pt>
                <c:pt idx="810">
                  <c:v>0.81699999999999995</c:v>
                </c:pt>
                <c:pt idx="811">
                  <c:v>0.83599999999999997</c:v>
                </c:pt>
                <c:pt idx="812">
                  <c:v>0.83499999999999996</c:v>
                </c:pt>
                <c:pt idx="813">
                  <c:v>0.84499999999999997</c:v>
                </c:pt>
                <c:pt idx="814">
                  <c:v>0.85399999999999998</c:v>
                </c:pt>
                <c:pt idx="815">
                  <c:v>0.84499999999999997</c:v>
                </c:pt>
                <c:pt idx="816">
                  <c:v>0.84599999999999997</c:v>
                </c:pt>
                <c:pt idx="817">
                  <c:v>0.84799999999999998</c:v>
                </c:pt>
                <c:pt idx="818">
                  <c:v>0.85099999999999998</c:v>
                </c:pt>
                <c:pt idx="819">
                  <c:v>0.85599999999999998</c:v>
                </c:pt>
                <c:pt idx="820">
                  <c:v>0.85699999999999998</c:v>
                </c:pt>
                <c:pt idx="821">
                  <c:v>0.85199999999999998</c:v>
                </c:pt>
                <c:pt idx="822">
                  <c:v>0.86599999999999999</c:v>
                </c:pt>
                <c:pt idx="823">
                  <c:v>0.89900000000000002</c:v>
                </c:pt>
                <c:pt idx="824">
                  <c:v>0.86699999999999999</c:v>
                </c:pt>
                <c:pt idx="825">
                  <c:v>0.85899999999999999</c:v>
                </c:pt>
                <c:pt idx="826">
                  <c:v>0.872</c:v>
                </c:pt>
                <c:pt idx="827">
                  <c:v>0.878</c:v>
                </c:pt>
                <c:pt idx="828">
                  <c:v>0.875</c:v>
                </c:pt>
                <c:pt idx="829">
                  <c:v>0.875</c:v>
                </c:pt>
                <c:pt idx="830">
                  <c:v>0.879</c:v>
                </c:pt>
                <c:pt idx="831">
                  <c:v>0.877</c:v>
                </c:pt>
                <c:pt idx="832">
                  <c:v>0.88800000000000001</c:v>
                </c:pt>
                <c:pt idx="833">
                  <c:v>0.89300000000000002</c:v>
                </c:pt>
                <c:pt idx="834">
                  <c:v>0.88600000000000001</c:v>
                </c:pt>
                <c:pt idx="835">
                  <c:v>0.88600000000000001</c:v>
                </c:pt>
                <c:pt idx="836">
                  <c:v>0.89300000000000002</c:v>
                </c:pt>
                <c:pt idx="837">
                  <c:v>0.89400000000000002</c:v>
                </c:pt>
                <c:pt idx="838">
                  <c:v>0.89500000000000002</c:v>
                </c:pt>
                <c:pt idx="839">
                  <c:v>0.89600000000000002</c:v>
                </c:pt>
                <c:pt idx="840">
                  <c:v>0.90600000000000003</c:v>
                </c:pt>
                <c:pt idx="841">
                  <c:v>0.91400000000000003</c:v>
                </c:pt>
                <c:pt idx="842">
                  <c:v>0.95299999999999996</c:v>
                </c:pt>
                <c:pt idx="843">
                  <c:v>0.94899999999999995</c:v>
                </c:pt>
                <c:pt idx="844">
                  <c:v>0.94</c:v>
                </c:pt>
                <c:pt idx="845">
                  <c:v>0.94399999999999995</c:v>
                </c:pt>
                <c:pt idx="846">
                  <c:v>0.94499999999999995</c:v>
                </c:pt>
                <c:pt idx="847">
                  <c:v>0.93300000000000005</c:v>
                </c:pt>
                <c:pt idx="848">
                  <c:v>0.93700000000000006</c:v>
                </c:pt>
                <c:pt idx="849">
                  <c:v>0.96</c:v>
                </c:pt>
                <c:pt idx="850">
                  <c:v>0.98899999999999999</c:v>
                </c:pt>
                <c:pt idx="851">
                  <c:v>0.97199999999999998</c:v>
                </c:pt>
                <c:pt idx="852">
                  <c:v>0.95199999999999996</c:v>
                </c:pt>
                <c:pt idx="853">
                  <c:v>0.96399999999999997</c:v>
                </c:pt>
                <c:pt idx="854">
                  <c:v>0.95</c:v>
                </c:pt>
                <c:pt idx="855">
                  <c:v>0.96</c:v>
                </c:pt>
                <c:pt idx="856">
                  <c:v>0.99299999999999999</c:v>
                </c:pt>
                <c:pt idx="857">
                  <c:v>0.97799999999999998</c:v>
                </c:pt>
                <c:pt idx="858">
                  <c:v>0.96199999999999997</c:v>
                </c:pt>
                <c:pt idx="859">
                  <c:v>0.96499999999999997</c:v>
                </c:pt>
                <c:pt idx="860">
                  <c:v>1.0069999999999999</c:v>
                </c:pt>
                <c:pt idx="861">
                  <c:v>1.01</c:v>
                </c:pt>
                <c:pt idx="862">
                  <c:v>0.95699999999999996</c:v>
                </c:pt>
                <c:pt idx="863">
                  <c:v>0.95799999999999996</c:v>
                </c:pt>
                <c:pt idx="864">
                  <c:v>0.95599999999999996</c:v>
                </c:pt>
                <c:pt idx="865">
                  <c:v>0.96299999999999997</c:v>
                </c:pt>
                <c:pt idx="866">
                  <c:v>0.96799999999999997</c:v>
                </c:pt>
                <c:pt idx="867">
                  <c:v>0.98299999999999998</c:v>
                </c:pt>
                <c:pt idx="868">
                  <c:v>0.98199999999999998</c:v>
                </c:pt>
                <c:pt idx="869">
                  <c:v>0.95299999999999996</c:v>
                </c:pt>
                <c:pt idx="870">
                  <c:v>0.996</c:v>
                </c:pt>
                <c:pt idx="871">
                  <c:v>1.052</c:v>
                </c:pt>
                <c:pt idx="872">
                  <c:v>1.008</c:v>
                </c:pt>
                <c:pt idx="873">
                  <c:v>1</c:v>
                </c:pt>
                <c:pt idx="874">
                  <c:v>0.999</c:v>
                </c:pt>
                <c:pt idx="875">
                  <c:v>0.98899999999999999</c:v>
                </c:pt>
                <c:pt idx="876">
                  <c:v>0.99399999999999999</c:v>
                </c:pt>
                <c:pt idx="877">
                  <c:v>1.0169999999999999</c:v>
                </c:pt>
                <c:pt idx="878">
                  <c:v>1.012</c:v>
                </c:pt>
                <c:pt idx="879">
                  <c:v>0.98699999999999999</c:v>
                </c:pt>
                <c:pt idx="880">
                  <c:v>0.97599999999999998</c:v>
                </c:pt>
                <c:pt idx="881">
                  <c:v>0.97799999999999998</c:v>
                </c:pt>
                <c:pt idx="882">
                  <c:v>0.98399999999999999</c:v>
                </c:pt>
                <c:pt idx="883">
                  <c:v>1.0029999999999999</c:v>
                </c:pt>
                <c:pt idx="884">
                  <c:v>0.98</c:v>
                </c:pt>
                <c:pt idx="885">
                  <c:v>1.032</c:v>
                </c:pt>
                <c:pt idx="886">
                  <c:v>0.996</c:v>
                </c:pt>
                <c:pt idx="887">
                  <c:v>0.99199999999999999</c:v>
                </c:pt>
                <c:pt idx="888">
                  <c:v>1.03</c:v>
                </c:pt>
                <c:pt idx="889">
                  <c:v>1.0169999999999999</c:v>
                </c:pt>
                <c:pt idx="890">
                  <c:v>1.004</c:v>
                </c:pt>
                <c:pt idx="891">
                  <c:v>1.0089999999999999</c:v>
                </c:pt>
                <c:pt idx="892">
                  <c:v>1.0089999999999999</c:v>
                </c:pt>
                <c:pt idx="893">
                  <c:v>1.0089999999999999</c:v>
                </c:pt>
                <c:pt idx="894">
                  <c:v>1.012</c:v>
                </c:pt>
                <c:pt idx="895">
                  <c:v>1.0129999999999999</c:v>
                </c:pt>
                <c:pt idx="896">
                  <c:v>1.01</c:v>
                </c:pt>
                <c:pt idx="897">
                  <c:v>1.0529999999999999</c:v>
                </c:pt>
                <c:pt idx="898">
                  <c:v>1.0489999999999999</c:v>
                </c:pt>
                <c:pt idx="899">
                  <c:v>1.052</c:v>
                </c:pt>
                <c:pt idx="900">
                  <c:v>1.0549999999999999</c:v>
                </c:pt>
                <c:pt idx="901">
                  <c:v>1.0589999999999999</c:v>
                </c:pt>
                <c:pt idx="902">
                  <c:v>1.0580000000000001</c:v>
                </c:pt>
                <c:pt idx="903">
                  <c:v>1.056</c:v>
                </c:pt>
                <c:pt idx="904">
                  <c:v>1.0569999999999999</c:v>
                </c:pt>
                <c:pt idx="905">
                  <c:v>1.111</c:v>
                </c:pt>
                <c:pt idx="906">
                  <c:v>1.0429999999999999</c:v>
                </c:pt>
                <c:pt idx="907">
                  <c:v>1.056</c:v>
                </c:pt>
                <c:pt idx="908">
                  <c:v>1.0389999999999999</c:v>
                </c:pt>
                <c:pt idx="909">
                  <c:v>1.0589999999999999</c:v>
                </c:pt>
                <c:pt idx="910">
                  <c:v>1.0629999999999999</c:v>
                </c:pt>
                <c:pt idx="911">
                  <c:v>1.0669999999999999</c:v>
                </c:pt>
                <c:pt idx="912">
                  <c:v>1.0669999999999999</c:v>
                </c:pt>
                <c:pt idx="913">
                  <c:v>1.0669999999999999</c:v>
                </c:pt>
                <c:pt idx="914">
                  <c:v>1.077</c:v>
                </c:pt>
                <c:pt idx="915">
                  <c:v>1.0740000000000001</c:v>
                </c:pt>
                <c:pt idx="916">
                  <c:v>1.083</c:v>
                </c:pt>
                <c:pt idx="917">
                  <c:v>1.0740000000000001</c:v>
                </c:pt>
                <c:pt idx="918">
                  <c:v>1.0740000000000001</c:v>
                </c:pt>
                <c:pt idx="919">
                  <c:v>1.079</c:v>
                </c:pt>
                <c:pt idx="920">
                  <c:v>1.0900000000000001</c:v>
                </c:pt>
                <c:pt idx="921">
                  <c:v>1.0629999999999999</c:v>
                </c:pt>
                <c:pt idx="922">
                  <c:v>1.0920000000000001</c:v>
                </c:pt>
                <c:pt idx="923">
                  <c:v>1.0920000000000001</c:v>
                </c:pt>
                <c:pt idx="924">
                  <c:v>1.0980000000000001</c:v>
                </c:pt>
                <c:pt idx="925">
                  <c:v>1.0900000000000001</c:v>
                </c:pt>
                <c:pt idx="926">
                  <c:v>1.0960000000000001</c:v>
                </c:pt>
                <c:pt idx="927">
                  <c:v>1.125</c:v>
                </c:pt>
                <c:pt idx="928">
                  <c:v>1.109</c:v>
                </c:pt>
                <c:pt idx="929">
                  <c:v>1.109</c:v>
                </c:pt>
                <c:pt idx="930">
                  <c:v>1.093</c:v>
                </c:pt>
                <c:pt idx="931">
                  <c:v>1.115</c:v>
                </c:pt>
                <c:pt idx="932">
                  <c:v>1.1140000000000001</c:v>
                </c:pt>
                <c:pt idx="933">
                  <c:v>1.111</c:v>
                </c:pt>
                <c:pt idx="934">
                  <c:v>1.1180000000000001</c:v>
                </c:pt>
                <c:pt idx="935">
                  <c:v>1.125</c:v>
                </c:pt>
                <c:pt idx="936">
                  <c:v>1.119</c:v>
                </c:pt>
                <c:pt idx="937">
                  <c:v>1.1200000000000001</c:v>
                </c:pt>
                <c:pt idx="938">
                  <c:v>1.131</c:v>
                </c:pt>
                <c:pt idx="939">
                  <c:v>1.131</c:v>
                </c:pt>
                <c:pt idx="940">
                  <c:v>1.127</c:v>
                </c:pt>
                <c:pt idx="941">
                  <c:v>1.1339999999999999</c:v>
                </c:pt>
                <c:pt idx="942">
                  <c:v>1.1419999999999999</c:v>
                </c:pt>
                <c:pt idx="943">
                  <c:v>1.143</c:v>
                </c:pt>
                <c:pt idx="944">
                  <c:v>1.151</c:v>
                </c:pt>
                <c:pt idx="945">
                  <c:v>1.155</c:v>
                </c:pt>
                <c:pt idx="946">
                  <c:v>1.1279999999999999</c:v>
                </c:pt>
                <c:pt idx="947">
                  <c:v>1.155</c:v>
                </c:pt>
                <c:pt idx="948">
                  <c:v>1.1419999999999999</c:v>
                </c:pt>
                <c:pt idx="949">
                  <c:v>1.137</c:v>
                </c:pt>
                <c:pt idx="950">
                  <c:v>1.1659999999999999</c:v>
                </c:pt>
                <c:pt idx="951">
                  <c:v>1.1579999999999999</c:v>
                </c:pt>
                <c:pt idx="952">
                  <c:v>1.1639999999999999</c:v>
                </c:pt>
                <c:pt idx="953">
                  <c:v>1.1659999999999999</c:v>
                </c:pt>
                <c:pt idx="954">
                  <c:v>1.175</c:v>
                </c:pt>
                <c:pt idx="955">
                  <c:v>1.1779999999999999</c:v>
                </c:pt>
                <c:pt idx="956">
                  <c:v>1.177</c:v>
                </c:pt>
                <c:pt idx="957">
                  <c:v>1.169</c:v>
                </c:pt>
                <c:pt idx="958">
                  <c:v>1.1830000000000001</c:v>
                </c:pt>
                <c:pt idx="959">
                  <c:v>1.19</c:v>
                </c:pt>
                <c:pt idx="960">
                  <c:v>1.1919999999999999</c:v>
                </c:pt>
                <c:pt idx="961">
                  <c:v>1.212</c:v>
                </c:pt>
                <c:pt idx="962">
                  <c:v>1.194</c:v>
                </c:pt>
                <c:pt idx="963">
                  <c:v>1.1970000000000001</c:v>
                </c:pt>
                <c:pt idx="964">
                  <c:v>1.198</c:v>
                </c:pt>
                <c:pt idx="965">
                  <c:v>1.1970000000000001</c:v>
                </c:pt>
                <c:pt idx="966">
                  <c:v>1.2030000000000001</c:v>
                </c:pt>
                <c:pt idx="967">
                  <c:v>1.206</c:v>
                </c:pt>
                <c:pt idx="968">
                  <c:v>1.1950000000000001</c:v>
                </c:pt>
                <c:pt idx="969">
                  <c:v>1.2130000000000001</c:v>
                </c:pt>
                <c:pt idx="970">
                  <c:v>1.2170000000000001</c:v>
                </c:pt>
                <c:pt idx="971">
                  <c:v>1.208</c:v>
                </c:pt>
                <c:pt idx="972">
                  <c:v>1.216</c:v>
                </c:pt>
                <c:pt idx="973">
                  <c:v>1.216</c:v>
                </c:pt>
                <c:pt idx="974">
                  <c:v>1.2150000000000001</c:v>
                </c:pt>
                <c:pt idx="975">
                  <c:v>1.224</c:v>
                </c:pt>
                <c:pt idx="976">
                  <c:v>1.2310000000000001</c:v>
                </c:pt>
                <c:pt idx="977">
                  <c:v>1.2270000000000001</c:v>
                </c:pt>
                <c:pt idx="978">
                  <c:v>1.2310000000000001</c:v>
                </c:pt>
                <c:pt idx="979">
                  <c:v>1.2350000000000001</c:v>
                </c:pt>
                <c:pt idx="980">
                  <c:v>1.2290000000000001</c:v>
                </c:pt>
                <c:pt idx="981">
                  <c:v>1.244</c:v>
                </c:pt>
                <c:pt idx="982">
                  <c:v>1.2509999999999999</c:v>
                </c:pt>
                <c:pt idx="983">
                  <c:v>1.2330000000000001</c:v>
                </c:pt>
                <c:pt idx="984">
                  <c:v>1.2450000000000001</c:v>
                </c:pt>
                <c:pt idx="985">
                  <c:v>1.2549999999999999</c:v>
                </c:pt>
                <c:pt idx="986">
                  <c:v>1.248</c:v>
                </c:pt>
                <c:pt idx="987">
                  <c:v>1.252</c:v>
                </c:pt>
                <c:pt idx="988">
                  <c:v>1.2569999999999999</c:v>
                </c:pt>
                <c:pt idx="989">
                  <c:v>1.2649999999999999</c:v>
                </c:pt>
                <c:pt idx="990">
                  <c:v>1.262</c:v>
                </c:pt>
                <c:pt idx="991">
                  <c:v>1.264</c:v>
                </c:pt>
                <c:pt idx="992">
                  <c:v>1.28</c:v>
                </c:pt>
                <c:pt idx="993">
                  <c:v>1.2529999999999999</c:v>
                </c:pt>
                <c:pt idx="994">
                  <c:v>1.2769999999999999</c:v>
                </c:pt>
                <c:pt idx="995">
                  <c:v>1.278</c:v>
                </c:pt>
                <c:pt idx="996">
                  <c:v>1.282</c:v>
                </c:pt>
                <c:pt idx="997">
                  <c:v>1.2809999999999999</c:v>
                </c:pt>
                <c:pt idx="998">
                  <c:v>1.2869999999999999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A2-4079-9BA4-9A3E86878F12}"/>
            </c:ext>
          </c:extLst>
        </c:ser>
        <c:ser>
          <c:idx val="2"/>
          <c:order val="1"/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工作表1!$C$1:$C$999</c:f>
              <c:numCache>
                <c:formatCode>General</c:formatCode>
                <c:ptCount val="999"/>
                <c:pt idx="0">
                  <c:v>0</c:v>
                </c:pt>
                <c:pt idx="1">
                  <c:v>0</c:v>
                </c:pt>
                <c:pt idx="2">
                  <c:v>1E-3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1E-3</c:v>
                </c:pt>
                <c:pt idx="7">
                  <c:v>0</c:v>
                </c:pt>
                <c:pt idx="8">
                  <c:v>1E-3</c:v>
                </c:pt>
                <c:pt idx="9">
                  <c:v>0</c:v>
                </c:pt>
                <c:pt idx="10">
                  <c:v>1E-3</c:v>
                </c:pt>
                <c:pt idx="11">
                  <c:v>0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2E-3</c:v>
                </c:pt>
                <c:pt idx="20">
                  <c:v>1E-3</c:v>
                </c:pt>
                <c:pt idx="21">
                  <c:v>2E-3</c:v>
                </c:pt>
                <c:pt idx="22">
                  <c:v>1E-3</c:v>
                </c:pt>
                <c:pt idx="23">
                  <c:v>2E-3</c:v>
                </c:pt>
                <c:pt idx="24">
                  <c:v>3.0000000000000001E-3</c:v>
                </c:pt>
                <c:pt idx="25">
                  <c:v>2E-3</c:v>
                </c:pt>
                <c:pt idx="26">
                  <c:v>3.0000000000000001E-3</c:v>
                </c:pt>
                <c:pt idx="27">
                  <c:v>2E-3</c:v>
                </c:pt>
                <c:pt idx="28">
                  <c:v>2E-3</c:v>
                </c:pt>
                <c:pt idx="29">
                  <c:v>3.0000000000000001E-3</c:v>
                </c:pt>
                <c:pt idx="30">
                  <c:v>3.0000000000000001E-3</c:v>
                </c:pt>
                <c:pt idx="31">
                  <c:v>4.0000000000000001E-3</c:v>
                </c:pt>
                <c:pt idx="32">
                  <c:v>3.0000000000000001E-3</c:v>
                </c:pt>
                <c:pt idx="33">
                  <c:v>4.0000000000000001E-3</c:v>
                </c:pt>
                <c:pt idx="34">
                  <c:v>4.0000000000000001E-3</c:v>
                </c:pt>
                <c:pt idx="35">
                  <c:v>4.0000000000000001E-3</c:v>
                </c:pt>
                <c:pt idx="36">
                  <c:v>4.0000000000000001E-3</c:v>
                </c:pt>
                <c:pt idx="37">
                  <c:v>5.0000000000000001E-3</c:v>
                </c:pt>
                <c:pt idx="38">
                  <c:v>5.0000000000000001E-3</c:v>
                </c:pt>
                <c:pt idx="39">
                  <c:v>5.0000000000000001E-3</c:v>
                </c:pt>
                <c:pt idx="40">
                  <c:v>5.0000000000000001E-3</c:v>
                </c:pt>
                <c:pt idx="41">
                  <c:v>5.0000000000000001E-3</c:v>
                </c:pt>
                <c:pt idx="42">
                  <c:v>6.0000000000000001E-3</c:v>
                </c:pt>
                <c:pt idx="43">
                  <c:v>5.0000000000000001E-3</c:v>
                </c:pt>
                <c:pt idx="44">
                  <c:v>6.0000000000000001E-3</c:v>
                </c:pt>
                <c:pt idx="45">
                  <c:v>7.0000000000000001E-3</c:v>
                </c:pt>
                <c:pt idx="46">
                  <c:v>6.0000000000000001E-3</c:v>
                </c:pt>
                <c:pt idx="47">
                  <c:v>6.0000000000000001E-3</c:v>
                </c:pt>
                <c:pt idx="48">
                  <c:v>6.0000000000000001E-3</c:v>
                </c:pt>
                <c:pt idx="49">
                  <c:v>7.0000000000000001E-3</c:v>
                </c:pt>
                <c:pt idx="50">
                  <c:v>7.0000000000000001E-3</c:v>
                </c:pt>
                <c:pt idx="51">
                  <c:v>7.0000000000000001E-3</c:v>
                </c:pt>
                <c:pt idx="52">
                  <c:v>7.0000000000000001E-3</c:v>
                </c:pt>
                <c:pt idx="53">
                  <c:v>6.0000000000000001E-3</c:v>
                </c:pt>
                <c:pt idx="54">
                  <c:v>8.9999999999999993E-3</c:v>
                </c:pt>
                <c:pt idx="55">
                  <c:v>8.0000000000000002E-3</c:v>
                </c:pt>
                <c:pt idx="56">
                  <c:v>8.0000000000000002E-3</c:v>
                </c:pt>
                <c:pt idx="57">
                  <c:v>8.0000000000000002E-3</c:v>
                </c:pt>
                <c:pt idx="58">
                  <c:v>8.9999999999999993E-3</c:v>
                </c:pt>
                <c:pt idx="59">
                  <c:v>8.9999999999999993E-3</c:v>
                </c:pt>
                <c:pt idx="60">
                  <c:v>8.9999999999999993E-3</c:v>
                </c:pt>
                <c:pt idx="61">
                  <c:v>0.01</c:v>
                </c:pt>
                <c:pt idx="62">
                  <c:v>0.01</c:v>
                </c:pt>
                <c:pt idx="63">
                  <c:v>1.2E-2</c:v>
                </c:pt>
                <c:pt idx="64">
                  <c:v>8.9999999999999993E-3</c:v>
                </c:pt>
                <c:pt idx="65">
                  <c:v>0.01</c:v>
                </c:pt>
                <c:pt idx="66">
                  <c:v>1.4E-2</c:v>
                </c:pt>
                <c:pt idx="67">
                  <c:v>0.01</c:v>
                </c:pt>
                <c:pt idx="68">
                  <c:v>1.2E-2</c:v>
                </c:pt>
                <c:pt idx="69">
                  <c:v>1.2E-2</c:v>
                </c:pt>
                <c:pt idx="70">
                  <c:v>1.4E-2</c:v>
                </c:pt>
                <c:pt idx="71">
                  <c:v>1.0999999999999999E-2</c:v>
                </c:pt>
                <c:pt idx="72">
                  <c:v>1.2E-2</c:v>
                </c:pt>
                <c:pt idx="73">
                  <c:v>1.4E-2</c:v>
                </c:pt>
                <c:pt idx="74">
                  <c:v>1.4999999999999999E-2</c:v>
                </c:pt>
                <c:pt idx="75">
                  <c:v>1.4999999999999999E-2</c:v>
                </c:pt>
                <c:pt idx="76">
                  <c:v>1.6E-2</c:v>
                </c:pt>
                <c:pt idx="77">
                  <c:v>1.2999999999999999E-2</c:v>
                </c:pt>
                <c:pt idx="78">
                  <c:v>1.2999999999999999E-2</c:v>
                </c:pt>
                <c:pt idx="79">
                  <c:v>1.4E-2</c:v>
                </c:pt>
                <c:pt idx="80">
                  <c:v>1.4999999999999999E-2</c:v>
                </c:pt>
                <c:pt idx="81">
                  <c:v>1.4E-2</c:v>
                </c:pt>
                <c:pt idx="82">
                  <c:v>1.4E-2</c:v>
                </c:pt>
                <c:pt idx="83">
                  <c:v>1.7999999999999999E-2</c:v>
                </c:pt>
                <c:pt idx="84">
                  <c:v>1.7000000000000001E-2</c:v>
                </c:pt>
                <c:pt idx="85">
                  <c:v>1.7000000000000001E-2</c:v>
                </c:pt>
                <c:pt idx="86">
                  <c:v>1.6E-2</c:v>
                </c:pt>
                <c:pt idx="87">
                  <c:v>1.6E-2</c:v>
                </c:pt>
                <c:pt idx="88">
                  <c:v>1.7000000000000001E-2</c:v>
                </c:pt>
                <c:pt idx="89">
                  <c:v>1.7000000000000001E-2</c:v>
                </c:pt>
                <c:pt idx="90">
                  <c:v>1.7999999999999999E-2</c:v>
                </c:pt>
                <c:pt idx="91">
                  <c:v>1.6E-2</c:v>
                </c:pt>
                <c:pt idx="92">
                  <c:v>1.7000000000000001E-2</c:v>
                </c:pt>
                <c:pt idx="93">
                  <c:v>1.7999999999999999E-2</c:v>
                </c:pt>
                <c:pt idx="94">
                  <c:v>1.7000000000000001E-2</c:v>
                </c:pt>
                <c:pt idx="95">
                  <c:v>1.7999999999999999E-2</c:v>
                </c:pt>
                <c:pt idx="96">
                  <c:v>1.7999999999999999E-2</c:v>
                </c:pt>
                <c:pt idx="97">
                  <c:v>1.7000000000000001E-2</c:v>
                </c:pt>
                <c:pt idx="98">
                  <c:v>1.7000000000000001E-2</c:v>
                </c:pt>
                <c:pt idx="99">
                  <c:v>1.7999999999999999E-2</c:v>
                </c:pt>
                <c:pt idx="100">
                  <c:v>1.7999999999999999E-2</c:v>
                </c:pt>
                <c:pt idx="101">
                  <c:v>2.3E-2</c:v>
                </c:pt>
                <c:pt idx="102">
                  <c:v>0.02</c:v>
                </c:pt>
                <c:pt idx="103">
                  <c:v>1.9E-2</c:v>
                </c:pt>
                <c:pt idx="104">
                  <c:v>1.9E-2</c:v>
                </c:pt>
                <c:pt idx="105">
                  <c:v>2.3E-2</c:v>
                </c:pt>
                <c:pt idx="106">
                  <c:v>2.1000000000000001E-2</c:v>
                </c:pt>
                <c:pt idx="107">
                  <c:v>2.1000000000000001E-2</c:v>
                </c:pt>
                <c:pt idx="108">
                  <c:v>2.5000000000000001E-2</c:v>
                </c:pt>
                <c:pt idx="109">
                  <c:v>2.1999999999999999E-2</c:v>
                </c:pt>
                <c:pt idx="110">
                  <c:v>2.1000000000000001E-2</c:v>
                </c:pt>
                <c:pt idx="111">
                  <c:v>2.5999999999999999E-2</c:v>
                </c:pt>
                <c:pt idx="112">
                  <c:v>2.5000000000000001E-2</c:v>
                </c:pt>
                <c:pt idx="113">
                  <c:v>2.3E-2</c:v>
                </c:pt>
                <c:pt idx="114">
                  <c:v>2.1999999999999999E-2</c:v>
                </c:pt>
                <c:pt idx="115">
                  <c:v>2.7E-2</c:v>
                </c:pt>
                <c:pt idx="116">
                  <c:v>2.5000000000000001E-2</c:v>
                </c:pt>
                <c:pt idx="117">
                  <c:v>2.5000000000000001E-2</c:v>
                </c:pt>
                <c:pt idx="118">
                  <c:v>2.3E-2</c:v>
                </c:pt>
                <c:pt idx="119">
                  <c:v>2.7E-2</c:v>
                </c:pt>
                <c:pt idx="120">
                  <c:v>2.4E-2</c:v>
                </c:pt>
                <c:pt idx="121">
                  <c:v>2.5999999999999999E-2</c:v>
                </c:pt>
                <c:pt idx="122">
                  <c:v>2.7E-2</c:v>
                </c:pt>
                <c:pt idx="123">
                  <c:v>2.5999999999999999E-2</c:v>
                </c:pt>
                <c:pt idx="124">
                  <c:v>2.5999999999999999E-2</c:v>
                </c:pt>
                <c:pt idx="125">
                  <c:v>2.8000000000000001E-2</c:v>
                </c:pt>
                <c:pt idx="126">
                  <c:v>2.7E-2</c:v>
                </c:pt>
                <c:pt idx="127">
                  <c:v>2.5999999999999999E-2</c:v>
                </c:pt>
                <c:pt idx="128">
                  <c:v>2.5999999999999999E-2</c:v>
                </c:pt>
                <c:pt idx="129">
                  <c:v>2.7E-2</c:v>
                </c:pt>
                <c:pt idx="130">
                  <c:v>2.9000000000000001E-2</c:v>
                </c:pt>
                <c:pt idx="131">
                  <c:v>2.8000000000000001E-2</c:v>
                </c:pt>
                <c:pt idx="132">
                  <c:v>2.8000000000000001E-2</c:v>
                </c:pt>
                <c:pt idx="133">
                  <c:v>2.8000000000000001E-2</c:v>
                </c:pt>
                <c:pt idx="134">
                  <c:v>2.8000000000000001E-2</c:v>
                </c:pt>
                <c:pt idx="135">
                  <c:v>2.9000000000000001E-2</c:v>
                </c:pt>
                <c:pt idx="136">
                  <c:v>3.1E-2</c:v>
                </c:pt>
                <c:pt idx="137">
                  <c:v>0.03</c:v>
                </c:pt>
                <c:pt idx="138">
                  <c:v>0.03</c:v>
                </c:pt>
                <c:pt idx="139">
                  <c:v>3.1E-2</c:v>
                </c:pt>
                <c:pt idx="140">
                  <c:v>3.2000000000000001E-2</c:v>
                </c:pt>
                <c:pt idx="141">
                  <c:v>0.03</c:v>
                </c:pt>
                <c:pt idx="142">
                  <c:v>3.2000000000000001E-2</c:v>
                </c:pt>
                <c:pt idx="143">
                  <c:v>3.3000000000000002E-2</c:v>
                </c:pt>
                <c:pt idx="144">
                  <c:v>3.2000000000000001E-2</c:v>
                </c:pt>
                <c:pt idx="145">
                  <c:v>3.2000000000000001E-2</c:v>
                </c:pt>
                <c:pt idx="146">
                  <c:v>3.4000000000000002E-2</c:v>
                </c:pt>
                <c:pt idx="147">
                  <c:v>3.4000000000000002E-2</c:v>
                </c:pt>
                <c:pt idx="148">
                  <c:v>3.4000000000000002E-2</c:v>
                </c:pt>
                <c:pt idx="149">
                  <c:v>3.5999999999999997E-2</c:v>
                </c:pt>
                <c:pt idx="150">
                  <c:v>3.5000000000000003E-2</c:v>
                </c:pt>
                <c:pt idx="151">
                  <c:v>3.5999999999999997E-2</c:v>
                </c:pt>
                <c:pt idx="152">
                  <c:v>3.5000000000000003E-2</c:v>
                </c:pt>
                <c:pt idx="153">
                  <c:v>3.5999999999999997E-2</c:v>
                </c:pt>
                <c:pt idx="154">
                  <c:v>3.6999999999999998E-2</c:v>
                </c:pt>
                <c:pt idx="155">
                  <c:v>3.7999999999999999E-2</c:v>
                </c:pt>
                <c:pt idx="156">
                  <c:v>3.9E-2</c:v>
                </c:pt>
                <c:pt idx="157">
                  <c:v>3.7999999999999999E-2</c:v>
                </c:pt>
                <c:pt idx="158">
                  <c:v>3.6999999999999998E-2</c:v>
                </c:pt>
                <c:pt idx="159">
                  <c:v>3.7999999999999999E-2</c:v>
                </c:pt>
                <c:pt idx="160">
                  <c:v>0.04</c:v>
                </c:pt>
                <c:pt idx="161">
                  <c:v>0.04</c:v>
                </c:pt>
                <c:pt idx="162">
                  <c:v>3.6999999999999998E-2</c:v>
                </c:pt>
                <c:pt idx="163">
                  <c:v>3.9E-2</c:v>
                </c:pt>
                <c:pt idx="164">
                  <c:v>3.9E-2</c:v>
                </c:pt>
                <c:pt idx="165">
                  <c:v>0.04</c:v>
                </c:pt>
                <c:pt idx="166">
                  <c:v>4.1000000000000002E-2</c:v>
                </c:pt>
                <c:pt idx="167">
                  <c:v>4.1000000000000002E-2</c:v>
                </c:pt>
                <c:pt idx="168">
                  <c:v>4.2000000000000003E-2</c:v>
                </c:pt>
                <c:pt idx="169">
                  <c:v>4.1000000000000002E-2</c:v>
                </c:pt>
                <c:pt idx="170">
                  <c:v>4.2000000000000003E-2</c:v>
                </c:pt>
                <c:pt idx="171">
                  <c:v>4.1000000000000002E-2</c:v>
                </c:pt>
                <c:pt idx="172">
                  <c:v>4.2999999999999997E-2</c:v>
                </c:pt>
                <c:pt idx="173">
                  <c:v>4.2000000000000003E-2</c:v>
                </c:pt>
                <c:pt idx="174">
                  <c:v>4.2999999999999997E-2</c:v>
                </c:pt>
                <c:pt idx="175">
                  <c:v>4.4999999999999998E-2</c:v>
                </c:pt>
                <c:pt idx="176">
                  <c:v>4.3999999999999997E-2</c:v>
                </c:pt>
                <c:pt idx="177">
                  <c:v>4.4999999999999998E-2</c:v>
                </c:pt>
                <c:pt idx="178">
                  <c:v>4.3999999999999997E-2</c:v>
                </c:pt>
                <c:pt idx="179">
                  <c:v>4.4999999999999998E-2</c:v>
                </c:pt>
                <c:pt idx="180">
                  <c:v>4.5999999999999999E-2</c:v>
                </c:pt>
                <c:pt idx="181">
                  <c:v>4.4999999999999998E-2</c:v>
                </c:pt>
                <c:pt idx="182">
                  <c:v>4.4999999999999998E-2</c:v>
                </c:pt>
                <c:pt idx="183">
                  <c:v>4.7E-2</c:v>
                </c:pt>
                <c:pt idx="184">
                  <c:v>4.7E-2</c:v>
                </c:pt>
                <c:pt idx="185">
                  <c:v>4.7E-2</c:v>
                </c:pt>
                <c:pt idx="186">
                  <c:v>4.7E-2</c:v>
                </c:pt>
                <c:pt idx="187">
                  <c:v>4.7E-2</c:v>
                </c:pt>
                <c:pt idx="188">
                  <c:v>4.8000000000000001E-2</c:v>
                </c:pt>
                <c:pt idx="189">
                  <c:v>4.9000000000000002E-2</c:v>
                </c:pt>
                <c:pt idx="190">
                  <c:v>4.8000000000000001E-2</c:v>
                </c:pt>
                <c:pt idx="191">
                  <c:v>5.0999999999999997E-2</c:v>
                </c:pt>
                <c:pt idx="192">
                  <c:v>5.1999999999999998E-2</c:v>
                </c:pt>
                <c:pt idx="193">
                  <c:v>5.0999999999999997E-2</c:v>
                </c:pt>
                <c:pt idx="194">
                  <c:v>0.05</c:v>
                </c:pt>
                <c:pt idx="195">
                  <c:v>5.0999999999999997E-2</c:v>
                </c:pt>
                <c:pt idx="196">
                  <c:v>5.1999999999999998E-2</c:v>
                </c:pt>
                <c:pt idx="197">
                  <c:v>5.1999999999999998E-2</c:v>
                </c:pt>
                <c:pt idx="198">
                  <c:v>5.1999999999999998E-2</c:v>
                </c:pt>
                <c:pt idx="199">
                  <c:v>5.2999999999999999E-2</c:v>
                </c:pt>
                <c:pt idx="200">
                  <c:v>5.3999999999999999E-2</c:v>
                </c:pt>
                <c:pt idx="201">
                  <c:v>5.2999999999999999E-2</c:v>
                </c:pt>
                <c:pt idx="202">
                  <c:v>5.2999999999999999E-2</c:v>
                </c:pt>
                <c:pt idx="203">
                  <c:v>5.2999999999999999E-2</c:v>
                </c:pt>
                <c:pt idx="204">
                  <c:v>5.7000000000000002E-2</c:v>
                </c:pt>
                <c:pt idx="205">
                  <c:v>5.3999999999999999E-2</c:v>
                </c:pt>
                <c:pt idx="206">
                  <c:v>5.3999999999999999E-2</c:v>
                </c:pt>
                <c:pt idx="207">
                  <c:v>5.6000000000000001E-2</c:v>
                </c:pt>
                <c:pt idx="208">
                  <c:v>5.8000000000000003E-2</c:v>
                </c:pt>
                <c:pt idx="209">
                  <c:v>5.6000000000000001E-2</c:v>
                </c:pt>
                <c:pt idx="210">
                  <c:v>5.8000000000000003E-2</c:v>
                </c:pt>
                <c:pt idx="211">
                  <c:v>5.8000000000000003E-2</c:v>
                </c:pt>
                <c:pt idx="212">
                  <c:v>5.8999999999999997E-2</c:v>
                </c:pt>
                <c:pt idx="213">
                  <c:v>5.8000000000000003E-2</c:v>
                </c:pt>
                <c:pt idx="214">
                  <c:v>5.8999999999999997E-2</c:v>
                </c:pt>
                <c:pt idx="215">
                  <c:v>0.06</c:v>
                </c:pt>
                <c:pt idx="216">
                  <c:v>6.2E-2</c:v>
                </c:pt>
                <c:pt idx="217">
                  <c:v>6.0999999999999999E-2</c:v>
                </c:pt>
                <c:pt idx="218">
                  <c:v>6.2E-2</c:v>
                </c:pt>
                <c:pt idx="219">
                  <c:v>0.06</c:v>
                </c:pt>
                <c:pt idx="220">
                  <c:v>6.3E-2</c:v>
                </c:pt>
                <c:pt idx="221">
                  <c:v>6.0999999999999999E-2</c:v>
                </c:pt>
                <c:pt idx="222">
                  <c:v>6.3E-2</c:v>
                </c:pt>
                <c:pt idx="223">
                  <c:v>6.2E-2</c:v>
                </c:pt>
                <c:pt idx="224">
                  <c:v>6.4000000000000001E-2</c:v>
                </c:pt>
                <c:pt idx="225">
                  <c:v>6.5000000000000002E-2</c:v>
                </c:pt>
                <c:pt idx="226">
                  <c:v>6.4000000000000001E-2</c:v>
                </c:pt>
                <c:pt idx="227">
                  <c:v>6.4000000000000001E-2</c:v>
                </c:pt>
                <c:pt idx="228">
                  <c:v>6.4000000000000001E-2</c:v>
                </c:pt>
                <c:pt idx="229">
                  <c:v>6.7000000000000004E-2</c:v>
                </c:pt>
                <c:pt idx="230">
                  <c:v>6.6000000000000003E-2</c:v>
                </c:pt>
                <c:pt idx="231">
                  <c:v>6.9000000000000006E-2</c:v>
                </c:pt>
                <c:pt idx="232">
                  <c:v>6.6000000000000003E-2</c:v>
                </c:pt>
                <c:pt idx="233">
                  <c:v>6.8000000000000005E-2</c:v>
                </c:pt>
                <c:pt idx="234">
                  <c:v>6.9000000000000006E-2</c:v>
                </c:pt>
                <c:pt idx="235">
                  <c:v>6.7000000000000004E-2</c:v>
                </c:pt>
                <c:pt idx="236">
                  <c:v>7.0000000000000007E-2</c:v>
                </c:pt>
                <c:pt idx="237">
                  <c:v>6.8000000000000005E-2</c:v>
                </c:pt>
                <c:pt idx="238">
                  <c:v>6.9000000000000006E-2</c:v>
                </c:pt>
                <c:pt idx="239">
                  <c:v>7.1999999999999995E-2</c:v>
                </c:pt>
                <c:pt idx="240">
                  <c:v>6.9000000000000006E-2</c:v>
                </c:pt>
                <c:pt idx="241">
                  <c:v>7.0000000000000007E-2</c:v>
                </c:pt>
                <c:pt idx="242">
                  <c:v>7.0000000000000007E-2</c:v>
                </c:pt>
                <c:pt idx="243">
                  <c:v>7.0999999999999994E-2</c:v>
                </c:pt>
                <c:pt idx="244">
                  <c:v>7.0000000000000007E-2</c:v>
                </c:pt>
                <c:pt idx="245">
                  <c:v>7.3999999999999996E-2</c:v>
                </c:pt>
                <c:pt idx="246">
                  <c:v>7.4999999999999997E-2</c:v>
                </c:pt>
                <c:pt idx="247">
                  <c:v>7.2999999999999995E-2</c:v>
                </c:pt>
                <c:pt idx="248">
                  <c:v>7.3999999999999996E-2</c:v>
                </c:pt>
                <c:pt idx="249">
                  <c:v>7.1999999999999995E-2</c:v>
                </c:pt>
                <c:pt idx="250">
                  <c:v>7.2999999999999995E-2</c:v>
                </c:pt>
                <c:pt idx="251">
                  <c:v>7.3999999999999996E-2</c:v>
                </c:pt>
                <c:pt idx="252">
                  <c:v>7.4999999999999997E-2</c:v>
                </c:pt>
                <c:pt idx="253">
                  <c:v>7.5999999999999998E-2</c:v>
                </c:pt>
                <c:pt idx="254">
                  <c:v>7.3999999999999996E-2</c:v>
                </c:pt>
                <c:pt idx="255">
                  <c:v>7.5999999999999998E-2</c:v>
                </c:pt>
                <c:pt idx="256">
                  <c:v>7.5999999999999998E-2</c:v>
                </c:pt>
                <c:pt idx="257">
                  <c:v>7.5999999999999998E-2</c:v>
                </c:pt>
                <c:pt idx="258">
                  <c:v>7.8E-2</c:v>
                </c:pt>
                <c:pt idx="259">
                  <c:v>7.6999999999999999E-2</c:v>
                </c:pt>
                <c:pt idx="260">
                  <c:v>7.8E-2</c:v>
                </c:pt>
                <c:pt idx="261">
                  <c:v>8.2000000000000003E-2</c:v>
                </c:pt>
                <c:pt idx="262">
                  <c:v>7.8E-2</c:v>
                </c:pt>
                <c:pt idx="263">
                  <c:v>8.5000000000000006E-2</c:v>
                </c:pt>
                <c:pt idx="264">
                  <c:v>0.08</c:v>
                </c:pt>
                <c:pt idx="265">
                  <c:v>8.1000000000000003E-2</c:v>
                </c:pt>
                <c:pt idx="266">
                  <c:v>8.1000000000000003E-2</c:v>
                </c:pt>
                <c:pt idx="267">
                  <c:v>8.1000000000000003E-2</c:v>
                </c:pt>
                <c:pt idx="268">
                  <c:v>8.1000000000000003E-2</c:v>
                </c:pt>
                <c:pt idx="269">
                  <c:v>8.4000000000000005E-2</c:v>
                </c:pt>
                <c:pt idx="270">
                  <c:v>8.2000000000000003E-2</c:v>
                </c:pt>
                <c:pt idx="271">
                  <c:v>8.4000000000000005E-2</c:v>
                </c:pt>
                <c:pt idx="272">
                  <c:v>8.5999999999999993E-2</c:v>
                </c:pt>
                <c:pt idx="273">
                  <c:v>8.5999999999999993E-2</c:v>
                </c:pt>
                <c:pt idx="274">
                  <c:v>8.4000000000000005E-2</c:v>
                </c:pt>
                <c:pt idx="275">
                  <c:v>8.7999999999999995E-2</c:v>
                </c:pt>
                <c:pt idx="276">
                  <c:v>8.5000000000000006E-2</c:v>
                </c:pt>
                <c:pt idx="277">
                  <c:v>8.5000000000000006E-2</c:v>
                </c:pt>
                <c:pt idx="278">
                  <c:v>8.6999999999999994E-2</c:v>
                </c:pt>
                <c:pt idx="279">
                  <c:v>8.6999999999999994E-2</c:v>
                </c:pt>
                <c:pt idx="280">
                  <c:v>8.8999999999999996E-2</c:v>
                </c:pt>
                <c:pt idx="281">
                  <c:v>8.8999999999999996E-2</c:v>
                </c:pt>
                <c:pt idx="282">
                  <c:v>8.8999999999999996E-2</c:v>
                </c:pt>
                <c:pt idx="283">
                  <c:v>0.09</c:v>
                </c:pt>
                <c:pt idx="284">
                  <c:v>9.0999999999999998E-2</c:v>
                </c:pt>
                <c:pt idx="285">
                  <c:v>9.0999999999999998E-2</c:v>
                </c:pt>
                <c:pt idx="286">
                  <c:v>9.1999999999999998E-2</c:v>
                </c:pt>
                <c:pt idx="287">
                  <c:v>0.09</c:v>
                </c:pt>
                <c:pt idx="288">
                  <c:v>9.2999999999999999E-2</c:v>
                </c:pt>
                <c:pt idx="289">
                  <c:v>9.2999999999999999E-2</c:v>
                </c:pt>
                <c:pt idx="290">
                  <c:v>9.1999999999999998E-2</c:v>
                </c:pt>
                <c:pt idx="291">
                  <c:v>9.2999999999999999E-2</c:v>
                </c:pt>
                <c:pt idx="292">
                  <c:v>9.7000000000000003E-2</c:v>
                </c:pt>
                <c:pt idx="293">
                  <c:v>9.6000000000000002E-2</c:v>
                </c:pt>
                <c:pt idx="294">
                  <c:v>9.5000000000000001E-2</c:v>
                </c:pt>
                <c:pt idx="295">
                  <c:v>9.9000000000000005E-2</c:v>
                </c:pt>
                <c:pt idx="296">
                  <c:v>9.7000000000000003E-2</c:v>
                </c:pt>
                <c:pt idx="297">
                  <c:v>9.7000000000000003E-2</c:v>
                </c:pt>
                <c:pt idx="298">
                  <c:v>9.8000000000000004E-2</c:v>
                </c:pt>
                <c:pt idx="299">
                  <c:v>0.1</c:v>
                </c:pt>
                <c:pt idx="300">
                  <c:v>0.1</c:v>
                </c:pt>
                <c:pt idx="301">
                  <c:v>9.9000000000000005E-2</c:v>
                </c:pt>
                <c:pt idx="302">
                  <c:v>0.10100000000000001</c:v>
                </c:pt>
                <c:pt idx="303">
                  <c:v>0.10199999999999999</c:v>
                </c:pt>
                <c:pt idx="304">
                  <c:v>0.10100000000000001</c:v>
                </c:pt>
                <c:pt idx="305">
                  <c:v>0.108</c:v>
                </c:pt>
                <c:pt idx="306">
                  <c:v>0.10199999999999999</c:v>
                </c:pt>
                <c:pt idx="307">
                  <c:v>0.108</c:v>
                </c:pt>
                <c:pt idx="308">
                  <c:v>0.10199999999999999</c:v>
                </c:pt>
                <c:pt idx="309">
                  <c:v>0.104</c:v>
                </c:pt>
                <c:pt idx="310">
                  <c:v>0.104</c:v>
                </c:pt>
                <c:pt idx="311">
                  <c:v>0.105</c:v>
                </c:pt>
                <c:pt idx="312">
                  <c:v>0.105</c:v>
                </c:pt>
                <c:pt idx="313">
                  <c:v>0.106</c:v>
                </c:pt>
                <c:pt idx="314">
                  <c:v>0.108</c:v>
                </c:pt>
                <c:pt idx="315">
                  <c:v>0.107</c:v>
                </c:pt>
                <c:pt idx="316">
                  <c:v>0.106</c:v>
                </c:pt>
                <c:pt idx="317">
                  <c:v>0.108</c:v>
                </c:pt>
                <c:pt idx="318">
                  <c:v>0.109</c:v>
                </c:pt>
                <c:pt idx="319">
                  <c:v>0.107</c:v>
                </c:pt>
                <c:pt idx="320">
                  <c:v>0.109</c:v>
                </c:pt>
                <c:pt idx="321">
                  <c:v>0.109</c:v>
                </c:pt>
                <c:pt idx="322">
                  <c:v>0.11</c:v>
                </c:pt>
                <c:pt idx="323">
                  <c:v>0.11</c:v>
                </c:pt>
                <c:pt idx="324">
                  <c:v>0.113</c:v>
                </c:pt>
                <c:pt idx="325">
                  <c:v>0.111</c:v>
                </c:pt>
                <c:pt idx="326">
                  <c:v>0.111</c:v>
                </c:pt>
                <c:pt idx="327">
                  <c:v>0.114</c:v>
                </c:pt>
                <c:pt idx="328">
                  <c:v>0.113</c:v>
                </c:pt>
                <c:pt idx="329">
                  <c:v>0.113</c:v>
                </c:pt>
                <c:pt idx="330">
                  <c:v>0.114</c:v>
                </c:pt>
                <c:pt idx="331">
                  <c:v>0.11700000000000001</c:v>
                </c:pt>
                <c:pt idx="332">
                  <c:v>0.114</c:v>
                </c:pt>
                <c:pt idx="333">
                  <c:v>0.11600000000000001</c:v>
                </c:pt>
                <c:pt idx="334">
                  <c:v>0.11600000000000001</c:v>
                </c:pt>
                <c:pt idx="335">
                  <c:v>0.11700000000000001</c:v>
                </c:pt>
                <c:pt idx="336">
                  <c:v>0.11700000000000001</c:v>
                </c:pt>
                <c:pt idx="337">
                  <c:v>0.11700000000000001</c:v>
                </c:pt>
                <c:pt idx="338">
                  <c:v>0.11799999999999999</c:v>
                </c:pt>
                <c:pt idx="339">
                  <c:v>0.11799999999999999</c:v>
                </c:pt>
                <c:pt idx="340">
                  <c:v>0.11700000000000001</c:v>
                </c:pt>
                <c:pt idx="341">
                  <c:v>0.121</c:v>
                </c:pt>
                <c:pt idx="342">
                  <c:v>0.11899999999999999</c:v>
                </c:pt>
                <c:pt idx="343">
                  <c:v>0.125</c:v>
                </c:pt>
                <c:pt idx="344">
                  <c:v>0.121</c:v>
                </c:pt>
                <c:pt idx="345">
                  <c:v>0.121</c:v>
                </c:pt>
                <c:pt idx="346">
                  <c:v>0.123</c:v>
                </c:pt>
                <c:pt idx="347">
                  <c:v>0.121</c:v>
                </c:pt>
                <c:pt idx="348">
                  <c:v>0.125</c:v>
                </c:pt>
                <c:pt idx="349">
                  <c:v>0.125</c:v>
                </c:pt>
                <c:pt idx="350">
                  <c:v>0.126</c:v>
                </c:pt>
                <c:pt idx="351">
                  <c:v>0.126</c:v>
                </c:pt>
                <c:pt idx="352">
                  <c:v>0.126</c:v>
                </c:pt>
                <c:pt idx="353">
                  <c:v>0.128</c:v>
                </c:pt>
                <c:pt idx="354">
                  <c:v>0.125</c:v>
                </c:pt>
                <c:pt idx="355">
                  <c:v>0.127</c:v>
                </c:pt>
                <c:pt idx="356">
                  <c:v>0.128</c:v>
                </c:pt>
                <c:pt idx="357">
                  <c:v>0.128</c:v>
                </c:pt>
                <c:pt idx="358">
                  <c:v>0.125</c:v>
                </c:pt>
                <c:pt idx="359">
                  <c:v>0.13</c:v>
                </c:pt>
                <c:pt idx="360">
                  <c:v>0.13</c:v>
                </c:pt>
                <c:pt idx="361">
                  <c:v>0.13</c:v>
                </c:pt>
                <c:pt idx="362">
                  <c:v>0.129</c:v>
                </c:pt>
                <c:pt idx="363">
                  <c:v>0.13500000000000001</c:v>
                </c:pt>
                <c:pt idx="364">
                  <c:v>0.13400000000000001</c:v>
                </c:pt>
                <c:pt idx="365">
                  <c:v>0.13100000000000001</c:v>
                </c:pt>
                <c:pt idx="366">
                  <c:v>0.13</c:v>
                </c:pt>
                <c:pt idx="367">
                  <c:v>0.13200000000000001</c:v>
                </c:pt>
                <c:pt idx="368">
                  <c:v>0.13100000000000001</c:v>
                </c:pt>
                <c:pt idx="369">
                  <c:v>0.13700000000000001</c:v>
                </c:pt>
                <c:pt idx="370">
                  <c:v>0.13600000000000001</c:v>
                </c:pt>
                <c:pt idx="371">
                  <c:v>0.13600000000000001</c:v>
                </c:pt>
                <c:pt idx="372">
                  <c:v>0.13900000000000001</c:v>
                </c:pt>
                <c:pt idx="373">
                  <c:v>0.14000000000000001</c:v>
                </c:pt>
                <c:pt idx="374">
                  <c:v>0.14199999999999999</c:v>
                </c:pt>
                <c:pt idx="375">
                  <c:v>0.13600000000000001</c:v>
                </c:pt>
                <c:pt idx="376">
                  <c:v>0.13800000000000001</c:v>
                </c:pt>
                <c:pt idx="377">
                  <c:v>0.13900000000000001</c:v>
                </c:pt>
                <c:pt idx="378">
                  <c:v>0.14099999999999999</c:v>
                </c:pt>
                <c:pt idx="379">
                  <c:v>0.14199999999999999</c:v>
                </c:pt>
                <c:pt idx="380">
                  <c:v>0.14000000000000001</c:v>
                </c:pt>
                <c:pt idx="381">
                  <c:v>0.14199999999999999</c:v>
                </c:pt>
                <c:pt idx="382">
                  <c:v>0.13900000000000001</c:v>
                </c:pt>
                <c:pt idx="383">
                  <c:v>0.14299999999999999</c:v>
                </c:pt>
                <c:pt idx="384">
                  <c:v>0.14299999999999999</c:v>
                </c:pt>
                <c:pt idx="385">
                  <c:v>0.14599999999999999</c:v>
                </c:pt>
                <c:pt idx="386">
                  <c:v>0.14399999999999999</c:v>
                </c:pt>
                <c:pt idx="387">
                  <c:v>0.14399999999999999</c:v>
                </c:pt>
                <c:pt idx="388">
                  <c:v>0.14499999999999999</c:v>
                </c:pt>
                <c:pt idx="389">
                  <c:v>0.14699999999999999</c:v>
                </c:pt>
                <c:pt idx="390">
                  <c:v>0.14499999999999999</c:v>
                </c:pt>
                <c:pt idx="391">
                  <c:v>0.14799999999999999</c:v>
                </c:pt>
                <c:pt idx="392">
                  <c:v>0.14699999999999999</c:v>
                </c:pt>
                <c:pt idx="393">
                  <c:v>0.153</c:v>
                </c:pt>
                <c:pt idx="394">
                  <c:v>0.14699999999999999</c:v>
                </c:pt>
                <c:pt idx="395">
                  <c:v>0.15</c:v>
                </c:pt>
                <c:pt idx="396">
                  <c:v>0.14799999999999999</c:v>
                </c:pt>
                <c:pt idx="397">
                  <c:v>0.15</c:v>
                </c:pt>
                <c:pt idx="398">
                  <c:v>0.152</c:v>
                </c:pt>
                <c:pt idx="399">
                  <c:v>0.152</c:v>
                </c:pt>
                <c:pt idx="400">
                  <c:v>0.153</c:v>
                </c:pt>
                <c:pt idx="401">
                  <c:v>0.16</c:v>
                </c:pt>
                <c:pt idx="402">
                  <c:v>0.154</c:v>
                </c:pt>
                <c:pt idx="403">
                  <c:v>0.154</c:v>
                </c:pt>
                <c:pt idx="404">
                  <c:v>0.152</c:v>
                </c:pt>
                <c:pt idx="405">
                  <c:v>0.158</c:v>
                </c:pt>
                <c:pt idx="406">
                  <c:v>0.158</c:v>
                </c:pt>
                <c:pt idx="407">
                  <c:v>0.156</c:v>
                </c:pt>
                <c:pt idx="408">
                  <c:v>0.158</c:v>
                </c:pt>
                <c:pt idx="409">
                  <c:v>0.156</c:v>
                </c:pt>
                <c:pt idx="410">
                  <c:v>0.161</c:v>
                </c:pt>
                <c:pt idx="411">
                  <c:v>0.16300000000000001</c:v>
                </c:pt>
                <c:pt idx="412">
                  <c:v>0.159</c:v>
                </c:pt>
                <c:pt idx="413">
                  <c:v>0.16700000000000001</c:v>
                </c:pt>
                <c:pt idx="414">
                  <c:v>0.16400000000000001</c:v>
                </c:pt>
                <c:pt idx="415">
                  <c:v>0.16300000000000001</c:v>
                </c:pt>
                <c:pt idx="416">
                  <c:v>0.16200000000000001</c:v>
                </c:pt>
                <c:pt idx="417">
                  <c:v>0.16200000000000001</c:v>
                </c:pt>
                <c:pt idx="418">
                  <c:v>0.16500000000000001</c:v>
                </c:pt>
                <c:pt idx="419">
                  <c:v>0.16800000000000001</c:v>
                </c:pt>
                <c:pt idx="420">
                  <c:v>0.16500000000000001</c:v>
                </c:pt>
                <c:pt idx="421">
                  <c:v>0.16400000000000001</c:v>
                </c:pt>
                <c:pt idx="422">
                  <c:v>0.16700000000000001</c:v>
                </c:pt>
                <c:pt idx="423">
                  <c:v>0.16600000000000001</c:v>
                </c:pt>
                <c:pt idx="424">
                  <c:v>0.16800000000000001</c:v>
                </c:pt>
                <c:pt idx="425">
                  <c:v>0.16800000000000001</c:v>
                </c:pt>
                <c:pt idx="426">
                  <c:v>0.17599999999999999</c:v>
                </c:pt>
                <c:pt idx="427">
                  <c:v>0.17</c:v>
                </c:pt>
                <c:pt idx="428">
                  <c:v>0.17299999999999999</c:v>
                </c:pt>
                <c:pt idx="429">
                  <c:v>0.17299999999999999</c:v>
                </c:pt>
                <c:pt idx="430">
                  <c:v>0.17299999999999999</c:v>
                </c:pt>
                <c:pt idx="431">
                  <c:v>0.17599999999999999</c:v>
                </c:pt>
                <c:pt idx="432">
                  <c:v>0.17199999999999999</c:v>
                </c:pt>
                <c:pt idx="433">
                  <c:v>0.17399999999999999</c:v>
                </c:pt>
                <c:pt idx="434">
                  <c:v>0.17399999999999999</c:v>
                </c:pt>
                <c:pt idx="435">
                  <c:v>0.17599999999999999</c:v>
                </c:pt>
                <c:pt idx="436">
                  <c:v>0.17899999999999999</c:v>
                </c:pt>
                <c:pt idx="437">
                  <c:v>0.17699999999999999</c:v>
                </c:pt>
                <c:pt idx="438">
                  <c:v>0.17499999999999999</c:v>
                </c:pt>
                <c:pt idx="439">
                  <c:v>0.18</c:v>
                </c:pt>
                <c:pt idx="440">
                  <c:v>0.17599999999999999</c:v>
                </c:pt>
                <c:pt idx="441">
                  <c:v>0.188</c:v>
                </c:pt>
                <c:pt idx="442">
                  <c:v>0.17799999999999999</c:v>
                </c:pt>
                <c:pt idx="443">
                  <c:v>0.18</c:v>
                </c:pt>
                <c:pt idx="444">
                  <c:v>0.17799999999999999</c:v>
                </c:pt>
                <c:pt idx="445">
                  <c:v>0.184</c:v>
                </c:pt>
                <c:pt idx="446">
                  <c:v>0.183</c:v>
                </c:pt>
                <c:pt idx="447">
                  <c:v>0.188</c:v>
                </c:pt>
                <c:pt idx="448">
                  <c:v>0.187</c:v>
                </c:pt>
                <c:pt idx="449">
                  <c:v>0.182</c:v>
                </c:pt>
                <c:pt idx="450">
                  <c:v>0.184</c:v>
                </c:pt>
                <c:pt idx="451">
                  <c:v>0.186</c:v>
                </c:pt>
                <c:pt idx="452">
                  <c:v>0.185</c:v>
                </c:pt>
                <c:pt idx="453">
                  <c:v>0.185</c:v>
                </c:pt>
                <c:pt idx="454">
                  <c:v>0.184</c:v>
                </c:pt>
                <c:pt idx="455">
                  <c:v>0.183</c:v>
                </c:pt>
                <c:pt idx="456">
                  <c:v>0.186</c:v>
                </c:pt>
                <c:pt idx="457">
                  <c:v>0.187</c:v>
                </c:pt>
                <c:pt idx="458">
                  <c:v>0.186</c:v>
                </c:pt>
                <c:pt idx="459">
                  <c:v>0.192</c:v>
                </c:pt>
                <c:pt idx="460">
                  <c:v>0.193</c:v>
                </c:pt>
                <c:pt idx="461">
                  <c:v>0.19400000000000001</c:v>
                </c:pt>
                <c:pt idx="462">
                  <c:v>0.191</c:v>
                </c:pt>
                <c:pt idx="463">
                  <c:v>0.2</c:v>
                </c:pt>
                <c:pt idx="464">
                  <c:v>0.19400000000000001</c:v>
                </c:pt>
                <c:pt idx="465">
                  <c:v>0.19600000000000001</c:v>
                </c:pt>
                <c:pt idx="466">
                  <c:v>0.191</c:v>
                </c:pt>
                <c:pt idx="467">
                  <c:v>0.19700000000000001</c:v>
                </c:pt>
                <c:pt idx="468">
                  <c:v>0.19900000000000001</c:v>
                </c:pt>
                <c:pt idx="469">
                  <c:v>0.19600000000000001</c:v>
                </c:pt>
                <c:pt idx="470">
                  <c:v>0.20200000000000001</c:v>
                </c:pt>
                <c:pt idx="471">
                  <c:v>0.20200000000000001</c:v>
                </c:pt>
                <c:pt idx="472">
                  <c:v>0.19400000000000001</c:v>
                </c:pt>
                <c:pt idx="473">
                  <c:v>0.19600000000000001</c:v>
                </c:pt>
                <c:pt idx="474">
                  <c:v>0.19500000000000001</c:v>
                </c:pt>
                <c:pt idx="475">
                  <c:v>0.19900000000000001</c:v>
                </c:pt>
                <c:pt idx="476">
                  <c:v>0.19600000000000001</c:v>
                </c:pt>
                <c:pt idx="477">
                  <c:v>0.2</c:v>
                </c:pt>
                <c:pt idx="478">
                  <c:v>0.20599999999999999</c:v>
                </c:pt>
                <c:pt idx="479">
                  <c:v>0.2</c:v>
                </c:pt>
                <c:pt idx="480">
                  <c:v>0.19900000000000001</c:v>
                </c:pt>
                <c:pt idx="481">
                  <c:v>0.2</c:v>
                </c:pt>
                <c:pt idx="482">
                  <c:v>0.20200000000000001</c:v>
                </c:pt>
                <c:pt idx="483">
                  <c:v>0.20399999999999999</c:v>
                </c:pt>
                <c:pt idx="484">
                  <c:v>0.20200000000000001</c:v>
                </c:pt>
                <c:pt idx="485">
                  <c:v>0.20300000000000001</c:v>
                </c:pt>
                <c:pt idx="486">
                  <c:v>0.20200000000000001</c:v>
                </c:pt>
                <c:pt idx="487">
                  <c:v>0.20799999999999999</c:v>
                </c:pt>
                <c:pt idx="488">
                  <c:v>0.20699999999999999</c:v>
                </c:pt>
                <c:pt idx="489">
                  <c:v>0.214</c:v>
                </c:pt>
                <c:pt idx="490">
                  <c:v>0.21</c:v>
                </c:pt>
                <c:pt idx="491">
                  <c:v>0.25600000000000001</c:v>
                </c:pt>
                <c:pt idx="492">
                  <c:v>0.23200000000000001</c:v>
                </c:pt>
                <c:pt idx="493">
                  <c:v>0.219</c:v>
                </c:pt>
                <c:pt idx="494">
                  <c:v>0.21099999999999999</c:v>
                </c:pt>
                <c:pt idx="495">
                  <c:v>0.21</c:v>
                </c:pt>
                <c:pt idx="496">
                  <c:v>0.223</c:v>
                </c:pt>
                <c:pt idx="497">
                  <c:v>0.219</c:v>
                </c:pt>
                <c:pt idx="498">
                  <c:v>0.23100000000000001</c:v>
                </c:pt>
                <c:pt idx="499">
                  <c:v>0.21199999999999999</c:v>
                </c:pt>
                <c:pt idx="500">
                  <c:v>0.223</c:v>
                </c:pt>
                <c:pt idx="501">
                  <c:v>0.24</c:v>
                </c:pt>
                <c:pt idx="502">
                  <c:v>0.224</c:v>
                </c:pt>
                <c:pt idx="503">
                  <c:v>0.215</c:v>
                </c:pt>
                <c:pt idx="504">
                  <c:v>0.214</c:v>
                </c:pt>
                <c:pt idx="505">
                  <c:v>0.215</c:v>
                </c:pt>
                <c:pt idx="506">
                  <c:v>0.22500000000000001</c:v>
                </c:pt>
                <c:pt idx="507">
                  <c:v>0.22600000000000001</c:v>
                </c:pt>
                <c:pt idx="508">
                  <c:v>0.223</c:v>
                </c:pt>
                <c:pt idx="509">
                  <c:v>0.224</c:v>
                </c:pt>
                <c:pt idx="510">
                  <c:v>0.22700000000000001</c:v>
                </c:pt>
                <c:pt idx="511">
                  <c:v>0.222</c:v>
                </c:pt>
                <c:pt idx="512">
                  <c:v>0.224</c:v>
                </c:pt>
                <c:pt idx="513">
                  <c:v>0.224</c:v>
                </c:pt>
                <c:pt idx="514">
                  <c:v>0.22700000000000001</c:v>
                </c:pt>
                <c:pt idx="515">
                  <c:v>0.224</c:v>
                </c:pt>
                <c:pt idx="516">
                  <c:v>0.22600000000000001</c:v>
                </c:pt>
                <c:pt idx="517">
                  <c:v>0.222</c:v>
                </c:pt>
                <c:pt idx="518">
                  <c:v>0.23100000000000001</c:v>
                </c:pt>
                <c:pt idx="519">
                  <c:v>0.22500000000000001</c:v>
                </c:pt>
                <c:pt idx="520">
                  <c:v>0.23400000000000001</c:v>
                </c:pt>
                <c:pt idx="521">
                  <c:v>0.224</c:v>
                </c:pt>
                <c:pt idx="522">
                  <c:v>0.22700000000000001</c:v>
                </c:pt>
                <c:pt idx="523">
                  <c:v>0.23100000000000001</c:v>
                </c:pt>
                <c:pt idx="524">
                  <c:v>0.22900000000000001</c:v>
                </c:pt>
                <c:pt idx="525">
                  <c:v>0.23200000000000001</c:v>
                </c:pt>
                <c:pt idx="526">
                  <c:v>0.23</c:v>
                </c:pt>
                <c:pt idx="527">
                  <c:v>0.23899999999999999</c:v>
                </c:pt>
                <c:pt idx="528">
                  <c:v>0.23799999999999999</c:v>
                </c:pt>
                <c:pt idx="529">
                  <c:v>0.23300000000000001</c:v>
                </c:pt>
                <c:pt idx="530">
                  <c:v>0.24</c:v>
                </c:pt>
                <c:pt idx="531">
                  <c:v>0.24099999999999999</c:v>
                </c:pt>
                <c:pt idx="532">
                  <c:v>0.23699999999999999</c:v>
                </c:pt>
                <c:pt idx="533">
                  <c:v>0.23599999999999999</c:v>
                </c:pt>
                <c:pt idx="534">
                  <c:v>0.23499999999999999</c:v>
                </c:pt>
                <c:pt idx="535">
                  <c:v>0.23599999999999999</c:v>
                </c:pt>
                <c:pt idx="536">
                  <c:v>0.24399999999999999</c:v>
                </c:pt>
                <c:pt idx="537">
                  <c:v>0.246</c:v>
                </c:pt>
                <c:pt idx="538">
                  <c:v>0.24399999999999999</c:v>
                </c:pt>
                <c:pt idx="539">
                  <c:v>0.24</c:v>
                </c:pt>
                <c:pt idx="540">
                  <c:v>0.23899999999999999</c:v>
                </c:pt>
                <c:pt idx="541">
                  <c:v>0.23899999999999999</c:v>
                </c:pt>
                <c:pt idx="542">
                  <c:v>0.24299999999999999</c:v>
                </c:pt>
                <c:pt idx="543">
                  <c:v>0.24199999999999999</c:v>
                </c:pt>
                <c:pt idx="544">
                  <c:v>0.251</c:v>
                </c:pt>
                <c:pt idx="545">
                  <c:v>0.246</c:v>
                </c:pt>
                <c:pt idx="546">
                  <c:v>0.24</c:v>
                </c:pt>
                <c:pt idx="547">
                  <c:v>0.245</c:v>
                </c:pt>
                <c:pt idx="548">
                  <c:v>0.251</c:v>
                </c:pt>
                <c:pt idx="549">
                  <c:v>0.252</c:v>
                </c:pt>
                <c:pt idx="550">
                  <c:v>0.248</c:v>
                </c:pt>
                <c:pt idx="551">
                  <c:v>0.25</c:v>
                </c:pt>
                <c:pt idx="552">
                  <c:v>0.25600000000000001</c:v>
                </c:pt>
                <c:pt idx="553">
                  <c:v>0.253</c:v>
                </c:pt>
                <c:pt idx="554">
                  <c:v>0.25</c:v>
                </c:pt>
                <c:pt idx="555">
                  <c:v>0.252</c:v>
                </c:pt>
                <c:pt idx="556">
                  <c:v>0.254</c:v>
                </c:pt>
                <c:pt idx="557">
                  <c:v>0.25700000000000001</c:v>
                </c:pt>
                <c:pt idx="558">
                  <c:v>0.26100000000000001</c:v>
                </c:pt>
                <c:pt idx="559">
                  <c:v>0.255</c:v>
                </c:pt>
                <c:pt idx="560">
                  <c:v>0.26100000000000001</c:v>
                </c:pt>
                <c:pt idx="561">
                  <c:v>0.26100000000000001</c:v>
                </c:pt>
                <c:pt idx="562">
                  <c:v>0.25700000000000001</c:v>
                </c:pt>
                <c:pt idx="563">
                  <c:v>0.26100000000000001</c:v>
                </c:pt>
                <c:pt idx="564">
                  <c:v>0.26</c:v>
                </c:pt>
                <c:pt idx="565">
                  <c:v>0.26100000000000001</c:v>
                </c:pt>
                <c:pt idx="566">
                  <c:v>0.26200000000000001</c:v>
                </c:pt>
                <c:pt idx="567">
                  <c:v>0.26300000000000001</c:v>
                </c:pt>
                <c:pt idx="568">
                  <c:v>0.26600000000000001</c:v>
                </c:pt>
                <c:pt idx="569">
                  <c:v>0.26200000000000001</c:v>
                </c:pt>
                <c:pt idx="570">
                  <c:v>0.26600000000000001</c:v>
                </c:pt>
                <c:pt idx="571">
                  <c:v>0.26700000000000002</c:v>
                </c:pt>
                <c:pt idx="572">
                  <c:v>0.27100000000000002</c:v>
                </c:pt>
                <c:pt idx="573">
                  <c:v>0.27100000000000002</c:v>
                </c:pt>
                <c:pt idx="574">
                  <c:v>0.26900000000000002</c:v>
                </c:pt>
                <c:pt idx="575">
                  <c:v>0.27300000000000002</c:v>
                </c:pt>
                <c:pt idx="576">
                  <c:v>0.26900000000000002</c:v>
                </c:pt>
                <c:pt idx="577">
                  <c:v>0.27100000000000002</c:v>
                </c:pt>
                <c:pt idx="578">
                  <c:v>0.27</c:v>
                </c:pt>
                <c:pt idx="579">
                  <c:v>0.27600000000000002</c:v>
                </c:pt>
                <c:pt idx="580">
                  <c:v>0.27400000000000002</c:v>
                </c:pt>
                <c:pt idx="581">
                  <c:v>0.27500000000000002</c:v>
                </c:pt>
                <c:pt idx="582">
                  <c:v>0.27</c:v>
                </c:pt>
                <c:pt idx="583">
                  <c:v>0.28100000000000003</c:v>
                </c:pt>
                <c:pt idx="584">
                  <c:v>0.27500000000000002</c:v>
                </c:pt>
                <c:pt idx="585">
                  <c:v>0.27800000000000002</c:v>
                </c:pt>
                <c:pt idx="586">
                  <c:v>0.27900000000000003</c:v>
                </c:pt>
                <c:pt idx="587">
                  <c:v>0.28100000000000003</c:v>
                </c:pt>
                <c:pt idx="588">
                  <c:v>0.28599999999999998</c:v>
                </c:pt>
                <c:pt idx="589">
                  <c:v>0.28000000000000003</c:v>
                </c:pt>
                <c:pt idx="590">
                  <c:v>0.28899999999999998</c:v>
                </c:pt>
                <c:pt idx="591">
                  <c:v>0.28299999999999997</c:v>
                </c:pt>
                <c:pt idx="592">
                  <c:v>0.28599999999999998</c:v>
                </c:pt>
                <c:pt idx="593">
                  <c:v>0.28799999999999998</c:v>
                </c:pt>
                <c:pt idx="594">
                  <c:v>0.28799999999999998</c:v>
                </c:pt>
                <c:pt idx="595">
                  <c:v>0.28699999999999998</c:v>
                </c:pt>
                <c:pt idx="596">
                  <c:v>0.28699999999999998</c:v>
                </c:pt>
                <c:pt idx="597">
                  <c:v>0.29699999999999999</c:v>
                </c:pt>
                <c:pt idx="598">
                  <c:v>0.28699999999999998</c:v>
                </c:pt>
                <c:pt idx="599">
                  <c:v>0.28999999999999998</c:v>
                </c:pt>
                <c:pt idx="600">
                  <c:v>0.29699999999999999</c:v>
                </c:pt>
                <c:pt idx="601">
                  <c:v>0.29499999999999998</c:v>
                </c:pt>
                <c:pt idx="602">
                  <c:v>0.29599999999999999</c:v>
                </c:pt>
                <c:pt idx="603">
                  <c:v>0.29499999999999998</c:v>
                </c:pt>
                <c:pt idx="604">
                  <c:v>0.3</c:v>
                </c:pt>
                <c:pt idx="605">
                  <c:v>0.29499999999999998</c:v>
                </c:pt>
                <c:pt idx="606">
                  <c:v>0.29699999999999999</c:v>
                </c:pt>
                <c:pt idx="607">
                  <c:v>0.29899999999999999</c:v>
                </c:pt>
                <c:pt idx="608">
                  <c:v>0.29499999999999998</c:v>
                </c:pt>
                <c:pt idx="609">
                  <c:v>0.29799999999999999</c:v>
                </c:pt>
                <c:pt idx="610">
                  <c:v>0.3</c:v>
                </c:pt>
                <c:pt idx="611">
                  <c:v>0.30199999999999999</c:v>
                </c:pt>
                <c:pt idx="612">
                  <c:v>0.30299999999999999</c:v>
                </c:pt>
                <c:pt idx="613">
                  <c:v>0.30399999999999999</c:v>
                </c:pt>
                <c:pt idx="614">
                  <c:v>0.30499999999999999</c:v>
                </c:pt>
                <c:pt idx="615">
                  <c:v>0.307</c:v>
                </c:pt>
                <c:pt idx="616">
                  <c:v>0.29899999999999999</c:v>
                </c:pt>
                <c:pt idx="617">
                  <c:v>0.311</c:v>
                </c:pt>
                <c:pt idx="618">
                  <c:v>0.30199999999999999</c:v>
                </c:pt>
                <c:pt idx="619">
                  <c:v>0.29899999999999999</c:v>
                </c:pt>
                <c:pt idx="620">
                  <c:v>0.30299999999999999</c:v>
                </c:pt>
                <c:pt idx="621">
                  <c:v>0.30499999999999999</c:v>
                </c:pt>
                <c:pt idx="622">
                  <c:v>0.312</c:v>
                </c:pt>
                <c:pt idx="623">
                  <c:v>0.315</c:v>
                </c:pt>
                <c:pt idx="624">
                  <c:v>0.316</c:v>
                </c:pt>
                <c:pt idx="625">
                  <c:v>0.313</c:v>
                </c:pt>
                <c:pt idx="626">
                  <c:v>0.316</c:v>
                </c:pt>
                <c:pt idx="627">
                  <c:v>0.315</c:v>
                </c:pt>
                <c:pt idx="628">
                  <c:v>0.31900000000000001</c:v>
                </c:pt>
                <c:pt idx="629">
                  <c:v>0.317</c:v>
                </c:pt>
                <c:pt idx="630">
                  <c:v>0.32200000000000001</c:v>
                </c:pt>
                <c:pt idx="631">
                  <c:v>0.31900000000000001</c:v>
                </c:pt>
                <c:pt idx="632">
                  <c:v>0.318</c:v>
                </c:pt>
                <c:pt idx="633">
                  <c:v>0.32600000000000001</c:v>
                </c:pt>
                <c:pt idx="634">
                  <c:v>0.32200000000000001</c:v>
                </c:pt>
                <c:pt idx="635">
                  <c:v>0.32200000000000001</c:v>
                </c:pt>
                <c:pt idx="636">
                  <c:v>0.32900000000000001</c:v>
                </c:pt>
                <c:pt idx="637">
                  <c:v>0.32300000000000001</c:v>
                </c:pt>
                <c:pt idx="638">
                  <c:v>0.32200000000000001</c:v>
                </c:pt>
                <c:pt idx="639">
                  <c:v>0.32500000000000001</c:v>
                </c:pt>
                <c:pt idx="640">
                  <c:v>0.33</c:v>
                </c:pt>
                <c:pt idx="641">
                  <c:v>0.32600000000000001</c:v>
                </c:pt>
                <c:pt idx="642">
                  <c:v>0.32700000000000001</c:v>
                </c:pt>
                <c:pt idx="643">
                  <c:v>0.33</c:v>
                </c:pt>
                <c:pt idx="644">
                  <c:v>0.32700000000000001</c:v>
                </c:pt>
                <c:pt idx="645">
                  <c:v>0.32800000000000001</c:v>
                </c:pt>
                <c:pt idx="646">
                  <c:v>0.32200000000000001</c:v>
                </c:pt>
                <c:pt idx="647">
                  <c:v>0.33</c:v>
                </c:pt>
                <c:pt idx="648">
                  <c:v>0.32100000000000001</c:v>
                </c:pt>
                <c:pt idx="649">
                  <c:v>0.33300000000000002</c:v>
                </c:pt>
                <c:pt idx="650">
                  <c:v>0.32600000000000001</c:v>
                </c:pt>
                <c:pt idx="651">
                  <c:v>0.32900000000000001</c:v>
                </c:pt>
                <c:pt idx="652">
                  <c:v>0.33200000000000002</c:v>
                </c:pt>
                <c:pt idx="653">
                  <c:v>0.33500000000000002</c:v>
                </c:pt>
                <c:pt idx="654">
                  <c:v>0.33200000000000002</c:v>
                </c:pt>
                <c:pt idx="655">
                  <c:v>0.32500000000000001</c:v>
                </c:pt>
                <c:pt idx="656">
                  <c:v>0.33400000000000002</c:v>
                </c:pt>
                <c:pt idx="657">
                  <c:v>0.33300000000000002</c:v>
                </c:pt>
                <c:pt idx="658">
                  <c:v>0.34300000000000003</c:v>
                </c:pt>
                <c:pt idx="659">
                  <c:v>0.34799999999999998</c:v>
                </c:pt>
                <c:pt idx="660">
                  <c:v>0.35099999999999998</c:v>
                </c:pt>
                <c:pt idx="661">
                  <c:v>0.371</c:v>
                </c:pt>
                <c:pt idx="662">
                  <c:v>0.35599999999999998</c:v>
                </c:pt>
                <c:pt idx="663">
                  <c:v>0.38800000000000001</c:v>
                </c:pt>
                <c:pt idx="664">
                  <c:v>0.36699999999999999</c:v>
                </c:pt>
                <c:pt idx="665">
                  <c:v>0.377</c:v>
                </c:pt>
                <c:pt idx="666">
                  <c:v>0.38200000000000001</c:v>
                </c:pt>
                <c:pt idx="667">
                  <c:v>0.38400000000000001</c:v>
                </c:pt>
                <c:pt idx="668">
                  <c:v>0.38700000000000001</c:v>
                </c:pt>
                <c:pt idx="669">
                  <c:v>0.377</c:v>
                </c:pt>
                <c:pt idx="670">
                  <c:v>0.39600000000000002</c:v>
                </c:pt>
                <c:pt idx="671">
                  <c:v>0.378</c:v>
                </c:pt>
                <c:pt idx="672">
                  <c:v>0.39200000000000002</c:v>
                </c:pt>
                <c:pt idx="673">
                  <c:v>0.36399999999999999</c:v>
                </c:pt>
                <c:pt idx="674">
                  <c:v>0.377</c:v>
                </c:pt>
                <c:pt idx="675">
                  <c:v>0.42599999999999999</c:v>
                </c:pt>
                <c:pt idx="676">
                  <c:v>0.4</c:v>
                </c:pt>
                <c:pt idx="677">
                  <c:v>0.36399999999999999</c:v>
                </c:pt>
                <c:pt idx="678">
                  <c:v>0.41599999999999998</c:v>
                </c:pt>
                <c:pt idx="679">
                  <c:v>0.39800000000000002</c:v>
                </c:pt>
                <c:pt idx="680">
                  <c:v>0.38500000000000001</c:v>
                </c:pt>
                <c:pt idx="681">
                  <c:v>0.38</c:v>
                </c:pt>
                <c:pt idx="682">
                  <c:v>0.35</c:v>
                </c:pt>
                <c:pt idx="683">
                  <c:v>0.35899999999999999</c:v>
                </c:pt>
                <c:pt idx="684">
                  <c:v>0.35899999999999999</c:v>
                </c:pt>
                <c:pt idx="685">
                  <c:v>0.375</c:v>
                </c:pt>
                <c:pt idx="686">
                  <c:v>0.38200000000000001</c:v>
                </c:pt>
                <c:pt idx="687">
                  <c:v>0.36599999999999999</c:v>
                </c:pt>
                <c:pt idx="688">
                  <c:v>0.371</c:v>
                </c:pt>
                <c:pt idx="689">
                  <c:v>0.376</c:v>
                </c:pt>
                <c:pt idx="690">
                  <c:v>0.374</c:v>
                </c:pt>
                <c:pt idx="691">
                  <c:v>0.36799999999999999</c:v>
                </c:pt>
                <c:pt idx="692">
                  <c:v>0.38300000000000001</c:v>
                </c:pt>
                <c:pt idx="693">
                  <c:v>0.438</c:v>
                </c:pt>
                <c:pt idx="694">
                  <c:v>0.44400000000000001</c:v>
                </c:pt>
                <c:pt idx="695">
                  <c:v>0.442</c:v>
                </c:pt>
                <c:pt idx="696">
                  <c:v>0.40500000000000003</c:v>
                </c:pt>
                <c:pt idx="697">
                  <c:v>0.39600000000000002</c:v>
                </c:pt>
                <c:pt idx="698">
                  <c:v>0.37</c:v>
                </c:pt>
                <c:pt idx="699">
                  <c:v>0.37</c:v>
                </c:pt>
                <c:pt idx="700">
                  <c:v>0.38500000000000001</c:v>
                </c:pt>
                <c:pt idx="701">
                  <c:v>0.41799999999999998</c:v>
                </c:pt>
                <c:pt idx="702">
                  <c:v>0.38</c:v>
                </c:pt>
                <c:pt idx="703">
                  <c:v>0.38500000000000001</c:v>
                </c:pt>
                <c:pt idx="704">
                  <c:v>0.38</c:v>
                </c:pt>
                <c:pt idx="705">
                  <c:v>0.42399999999999999</c:v>
                </c:pt>
                <c:pt idx="706">
                  <c:v>0.45900000000000002</c:v>
                </c:pt>
                <c:pt idx="707">
                  <c:v>0.48099999999999998</c:v>
                </c:pt>
                <c:pt idx="708">
                  <c:v>0.501</c:v>
                </c:pt>
                <c:pt idx="709">
                  <c:v>0.48699999999999999</c:v>
                </c:pt>
                <c:pt idx="710">
                  <c:v>0.39600000000000002</c:v>
                </c:pt>
                <c:pt idx="711">
                  <c:v>0.41499999999999998</c:v>
                </c:pt>
                <c:pt idx="712">
                  <c:v>0.38600000000000001</c:v>
                </c:pt>
                <c:pt idx="713">
                  <c:v>0.41799999999999998</c:v>
                </c:pt>
                <c:pt idx="714">
                  <c:v>0.38700000000000001</c:v>
                </c:pt>
                <c:pt idx="715">
                  <c:v>0.39400000000000002</c:v>
                </c:pt>
                <c:pt idx="716">
                  <c:v>0.39300000000000002</c:v>
                </c:pt>
                <c:pt idx="717">
                  <c:v>0.42299999999999999</c:v>
                </c:pt>
                <c:pt idx="718">
                  <c:v>0.39400000000000002</c:v>
                </c:pt>
                <c:pt idx="719">
                  <c:v>0.45200000000000001</c:v>
                </c:pt>
                <c:pt idx="720">
                  <c:v>0.39900000000000002</c:v>
                </c:pt>
                <c:pt idx="721">
                  <c:v>0.42599999999999999</c:v>
                </c:pt>
                <c:pt idx="722">
                  <c:v>0.39600000000000002</c:v>
                </c:pt>
                <c:pt idx="723">
                  <c:v>0.4</c:v>
                </c:pt>
                <c:pt idx="724">
                  <c:v>0.40899999999999997</c:v>
                </c:pt>
                <c:pt idx="725">
                  <c:v>0.39600000000000002</c:v>
                </c:pt>
                <c:pt idx="726">
                  <c:v>0.41299999999999998</c:v>
                </c:pt>
                <c:pt idx="727">
                  <c:v>0.40300000000000002</c:v>
                </c:pt>
                <c:pt idx="728">
                  <c:v>0.4</c:v>
                </c:pt>
                <c:pt idx="729">
                  <c:v>0.42899999999999999</c:v>
                </c:pt>
                <c:pt idx="730">
                  <c:v>0.40300000000000002</c:v>
                </c:pt>
                <c:pt idx="731">
                  <c:v>0.42899999999999999</c:v>
                </c:pt>
                <c:pt idx="732">
                  <c:v>0.437</c:v>
                </c:pt>
                <c:pt idx="733">
                  <c:v>0.40600000000000003</c:v>
                </c:pt>
                <c:pt idx="734">
                  <c:v>0.40899999999999997</c:v>
                </c:pt>
                <c:pt idx="735">
                  <c:v>0.40600000000000003</c:v>
                </c:pt>
                <c:pt idx="736">
                  <c:v>0.40699999999999997</c:v>
                </c:pt>
                <c:pt idx="737">
                  <c:v>0.40300000000000002</c:v>
                </c:pt>
                <c:pt idx="738">
                  <c:v>0.41</c:v>
                </c:pt>
                <c:pt idx="739">
                  <c:v>0.40899999999999997</c:v>
                </c:pt>
                <c:pt idx="740">
                  <c:v>0.40799999999999997</c:v>
                </c:pt>
                <c:pt idx="741">
                  <c:v>0.41399999999999998</c:v>
                </c:pt>
                <c:pt idx="742">
                  <c:v>0.41399999999999998</c:v>
                </c:pt>
                <c:pt idx="743">
                  <c:v>0.41599999999999998</c:v>
                </c:pt>
                <c:pt idx="744">
                  <c:v>0.41299999999999998</c:v>
                </c:pt>
                <c:pt idx="745">
                  <c:v>0.41499999999999998</c:v>
                </c:pt>
                <c:pt idx="746">
                  <c:v>0.41499999999999998</c:v>
                </c:pt>
                <c:pt idx="747">
                  <c:v>0.41799999999999998</c:v>
                </c:pt>
                <c:pt idx="748">
                  <c:v>0.42099999999999999</c:v>
                </c:pt>
                <c:pt idx="749">
                  <c:v>0.42199999999999999</c:v>
                </c:pt>
                <c:pt idx="750">
                  <c:v>0.433</c:v>
                </c:pt>
                <c:pt idx="751">
                  <c:v>0.439</c:v>
                </c:pt>
                <c:pt idx="752">
                  <c:v>0.44700000000000001</c:v>
                </c:pt>
                <c:pt idx="753">
                  <c:v>0.42699999999999999</c:v>
                </c:pt>
                <c:pt idx="754">
                  <c:v>0.45400000000000001</c:v>
                </c:pt>
                <c:pt idx="755">
                  <c:v>0.432</c:v>
                </c:pt>
                <c:pt idx="756">
                  <c:v>0.46100000000000002</c:v>
                </c:pt>
                <c:pt idx="757">
                  <c:v>0.43</c:v>
                </c:pt>
                <c:pt idx="758">
                  <c:v>0.45200000000000001</c:v>
                </c:pt>
                <c:pt idx="759">
                  <c:v>0.47499999999999998</c:v>
                </c:pt>
                <c:pt idx="760">
                  <c:v>0.44800000000000001</c:v>
                </c:pt>
                <c:pt idx="761">
                  <c:v>0.44800000000000001</c:v>
                </c:pt>
                <c:pt idx="762">
                  <c:v>0.46200000000000002</c:v>
                </c:pt>
                <c:pt idx="763">
                  <c:v>0.442</c:v>
                </c:pt>
                <c:pt idx="764">
                  <c:v>0.46100000000000002</c:v>
                </c:pt>
                <c:pt idx="765">
                  <c:v>0.45200000000000001</c:v>
                </c:pt>
                <c:pt idx="766">
                  <c:v>0.42199999999999999</c:v>
                </c:pt>
                <c:pt idx="767">
                  <c:v>0.436</c:v>
                </c:pt>
                <c:pt idx="768">
                  <c:v>0.44</c:v>
                </c:pt>
                <c:pt idx="769">
                  <c:v>0.45200000000000001</c:v>
                </c:pt>
                <c:pt idx="770">
                  <c:v>0.437</c:v>
                </c:pt>
                <c:pt idx="771">
                  <c:v>0.45900000000000002</c:v>
                </c:pt>
                <c:pt idx="772">
                  <c:v>0.433</c:v>
                </c:pt>
                <c:pt idx="773">
                  <c:v>0.439</c:v>
                </c:pt>
                <c:pt idx="774">
                  <c:v>0.44800000000000001</c:v>
                </c:pt>
                <c:pt idx="775">
                  <c:v>0.44400000000000001</c:v>
                </c:pt>
                <c:pt idx="776">
                  <c:v>0.443</c:v>
                </c:pt>
                <c:pt idx="777">
                  <c:v>0.46700000000000003</c:v>
                </c:pt>
                <c:pt idx="778">
                  <c:v>0.44700000000000001</c:v>
                </c:pt>
                <c:pt idx="779">
                  <c:v>0.44400000000000001</c:v>
                </c:pt>
                <c:pt idx="780">
                  <c:v>0.47199999999999998</c:v>
                </c:pt>
                <c:pt idx="781">
                  <c:v>0.47899999999999998</c:v>
                </c:pt>
                <c:pt idx="782">
                  <c:v>0.47599999999999998</c:v>
                </c:pt>
                <c:pt idx="783">
                  <c:v>0.51</c:v>
                </c:pt>
                <c:pt idx="784">
                  <c:v>0.47799999999999998</c:v>
                </c:pt>
                <c:pt idx="785">
                  <c:v>0.48</c:v>
                </c:pt>
                <c:pt idx="786">
                  <c:v>0.53500000000000003</c:v>
                </c:pt>
                <c:pt idx="787">
                  <c:v>0.59099999999999997</c:v>
                </c:pt>
                <c:pt idx="788">
                  <c:v>0.53700000000000003</c:v>
                </c:pt>
                <c:pt idx="789">
                  <c:v>0.49199999999999999</c:v>
                </c:pt>
                <c:pt idx="790">
                  <c:v>0.47299999999999998</c:v>
                </c:pt>
                <c:pt idx="791">
                  <c:v>0.46800000000000003</c:v>
                </c:pt>
                <c:pt idx="792">
                  <c:v>0.49199999999999999</c:v>
                </c:pt>
                <c:pt idx="793">
                  <c:v>0.47599999999999998</c:v>
                </c:pt>
                <c:pt idx="794">
                  <c:v>0.49199999999999999</c:v>
                </c:pt>
                <c:pt idx="795">
                  <c:v>0.47699999999999998</c:v>
                </c:pt>
                <c:pt idx="796">
                  <c:v>0.53500000000000003</c:v>
                </c:pt>
                <c:pt idx="797">
                  <c:v>0.48599999999999999</c:v>
                </c:pt>
                <c:pt idx="798">
                  <c:v>0.46800000000000003</c:v>
                </c:pt>
                <c:pt idx="799">
                  <c:v>0.45200000000000001</c:v>
                </c:pt>
                <c:pt idx="800">
                  <c:v>0.45300000000000001</c:v>
                </c:pt>
                <c:pt idx="801">
                  <c:v>0.48199999999999998</c:v>
                </c:pt>
                <c:pt idx="802">
                  <c:v>0.49099999999999999</c:v>
                </c:pt>
                <c:pt idx="803">
                  <c:v>0.48399999999999999</c:v>
                </c:pt>
                <c:pt idx="804">
                  <c:v>0.46800000000000003</c:v>
                </c:pt>
                <c:pt idx="805">
                  <c:v>0.47</c:v>
                </c:pt>
                <c:pt idx="806">
                  <c:v>0.48199999999999998</c:v>
                </c:pt>
                <c:pt idx="807">
                  <c:v>0.47399999999999998</c:v>
                </c:pt>
                <c:pt idx="808">
                  <c:v>0.496</c:v>
                </c:pt>
                <c:pt idx="809">
                  <c:v>0.496</c:v>
                </c:pt>
                <c:pt idx="810">
                  <c:v>0.48699999999999999</c:v>
                </c:pt>
                <c:pt idx="811">
                  <c:v>0.52100000000000002</c:v>
                </c:pt>
                <c:pt idx="812">
                  <c:v>0.47499999999999998</c:v>
                </c:pt>
                <c:pt idx="813">
                  <c:v>0.51400000000000001</c:v>
                </c:pt>
                <c:pt idx="814">
                  <c:v>0.499</c:v>
                </c:pt>
                <c:pt idx="815">
                  <c:v>0.48899999999999999</c:v>
                </c:pt>
                <c:pt idx="816">
                  <c:v>0.51300000000000001</c:v>
                </c:pt>
                <c:pt idx="817">
                  <c:v>0.48199999999999998</c:v>
                </c:pt>
                <c:pt idx="818">
                  <c:v>0.51300000000000001</c:v>
                </c:pt>
                <c:pt idx="819">
                  <c:v>0.51400000000000001</c:v>
                </c:pt>
                <c:pt idx="820">
                  <c:v>0.51</c:v>
                </c:pt>
                <c:pt idx="821">
                  <c:v>0.49299999999999999</c:v>
                </c:pt>
                <c:pt idx="822">
                  <c:v>0.48699999999999999</c:v>
                </c:pt>
                <c:pt idx="823">
                  <c:v>0.48599999999999999</c:v>
                </c:pt>
                <c:pt idx="824">
                  <c:v>0.49099999999999999</c:v>
                </c:pt>
                <c:pt idx="825">
                  <c:v>0.47199999999999998</c:v>
                </c:pt>
                <c:pt idx="826">
                  <c:v>0.48899999999999999</c:v>
                </c:pt>
                <c:pt idx="827">
                  <c:v>0.48899999999999999</c:v>
                </c:pt>
                <c:pt idx="828">
                  <c:v>0.52</c:v>
                </c:pt>
                <c:pt idx="829">
                  <c:v>0.52600000000000002</c:v>
                </c:pt>
                <c:pt idx="830">
                  <c:v>0.51800000000000002</c:v>
                </c:pt>
                <c:pt idx="831">
                  <c:v>0.52300000000000002</c:v>
                </c:pt>
                <c:pt idx="832">
                  <c:v>0.60399999999999998</c:v>
                </c:pt>
                <c:pt idx="833">
                  <c:v>0.505</c:v>
                </c:pt>
                <c:pt idx="834">
                  <c:v>0.56799999999999995</c:v>
                </c:pt>
                <c:pt idx="835">
                  <c:v>0.53700000000000003</c:v>
                </c:pt>
                <c:pt idx="836">
                  <c:v>0.53500000000000003</c:v>
                </c:pt>
                <c:pt idx="837">
                  <c:v>0.51300000000000001</c:v>
                </c:pt>
                <c:pt idx="838">
                  <c:v>0.53300000000000003</c:v>
                </c:pt>
                <c:pt idx="839">
                  <c:v>0.55800000000000005</c:v>
                </c:pt>
                <c:pt idx="840">
                  <c:v>0.54300000000000004</c:v>
                </c:pt>
                <c:pt idx="841">
                  <c:v>0.54900000000000004</c:v>
                </c:pt>
                <c:pt idx="842">
                  <c:v>0.54400000000000004</c:v>
                </c:pt>
                <c:pt idx="843">
                  <c:v>0.52500000000000002</c:v>
                </c:pt>
                <c:pt idx="844">
                  <c:v>0.55300000000000005</c:v>
                </c:pt>
                <c:pt idx="845">
                  <c:v>0.52800000000000002</c:v>
                </c:pt>
                <c:pt idx="846">
                  <c:v>0.57299999999999995</c:v>
                </c:pt>
                <c:pt idx="847">
                  <c:v>0.54700000000000004</c:v>
                </c:pt>
                <c:pt idx="848">
                  <c:v>0.52800000000000002</c:v>
                </c:pt>
                <c:pt idx="849">
                  <c:v>0.52800000000000002</c:v>
                </c:pt>
                <c:pt idx="850">
                  <c:v>0.52500000000000002</c:v>
                </c:pt>
                <c:pt idx="851">
                  <c:v>0.54400000000000004</c:v>
                </c:pt>
                <c:pt idx="852">
                  <c:v>0.55100000000000005</c:v>
                </c:pt>
                <c:pt idx="853">
                  <c:v>0.53100000000000003</c:v>
                </c:pt>
                <c:pt idx="854">
                  <c:v>0.55600000000000005</c:v>
                </c:pt>
                <c:pt idx="855">
                  <c:v>0.56299999999999994</c:v>
                </c:pt>
                <c:pt idx="856">
                  <c:v>0.59299999999999997</c:v>
                </c:pt>
                <c:pt idx="857">
                  <c:v>0.57399999999999995</c:v>
                </c:pt>
                <c:pt idx="858">
                  <c:v>0.57999999999999996</c:v>
                </c:pt>
                <c:pt idx="859">
                  <c:v>0.6</c:v>
                </c:pt>
                <c:pt idx="860">
                  <c:v>0.58899999999999997</c:v>
                </c:pt>
                <c:pt idx="861">
                  <c:v>0.58599999999999997</c:v>
                </c:pt>
                <c:pt idx="862">
                  <c:v>0.56899999999999995</c:v>
                </c:pt>
                <c:pt idx="863">
                  <c:v>0.55700000000000005</c:v>
                </c:pt>
                <c:pt idx="864">
                  <c:v>0.58699999999999997</c:v>
                </c:pt>
                <c:pt idx="865">
                  <c:v>0.56200000000000006</c:v>
                </c:pt>
                <c:pt idx="866">
                  <c:v>0.57999999999999996</c:v>
                </c:pt>
                <c:pt idx="867">
                  <c:v>0.57299999999999995</c:v>
                </c:pt>
                <c:pt idx="868">
                  <c:v>0.56999999999999995</c:v>
                </c:pt>
                <c:pt idx="869">
                  <c:v>0.60799999999999998</c:v>
                </c:pt>
                <c:pt idx="870">
                  <c:v>0.55100000000000005</c:v>
                </c:pt>
                <c:pt idx="871">
                  <c:v>0.57199999999999995</c:v>
                </c:pt>
                <c:pt idx="872">
                  <c:v>0.54300000000000004</c:v>
                </c:pt>
                <c:pt idx="873">
                  <c:v>0.54500000000000004</c:v>
                </c:pt>
                <c:pt idx="874">
                  <c:v>0.57699999999999996</c:v>
                </c:pt>
                <c:pt idx="875">
                  <c:v>0.59199999999999997</c:v>
                </c:pt>
                <c:pt idx="876">
                  <c:v>0.55000000000000004</c:v>
                </c:pt>
                <c:pt idx="877">
                  <c:v>0.54200000000000004</c:v>
                </c:pt>
                <c:pt idx="878">
                  <c:v>0.55800000000000005</c:v>
                </c:pt>
                <c:pt idx="879">
                  <c:v>0.58499999999999996</c:v>
                </c:pt>
                <c:pt idx="880">
                  <c:v>0.58699999999999997</c:v>
                </c:pt>
                <c:pt idx="881">
                  <c:v>0.54</c:v>
                </c:pt>
                <c:pt idx="882">
                  <c:v>0.55600000000000005</c:v>
                </c:pt>
                <c:pt idx="883">
                  <c:v>0.57599999999999996</c:v>
                </c:pt>
                <c:pt idx="884">
                  <c:v>0.58199999999999996</c:v>
                </c:pt>
                <c:pt idx="885">
                  <c:v>0.56499999999999995</c:v>
                </c:pt>
                <c:pt idx="886">
                  <c:v>0.56499999999999995</c:v>
                </c:pt>
                <c:pt idx="887">
                  <c:v>0.56599999999999995</c:v>
                </c:pt>
                <c:pt idx="888">
                  <c:v>0.56399999999999995</c:v>
                </c:pt>
                <c:pt idx="889">
                  <c:v>0.56599999999999995</c:v>
                </c:pt>
                <c:pt idx="890">
                  <c:v>0.56399999999999995</c:v>
                </c:pt>
                <c:pt idx="891">
                  <c:v>0.56599999999999995</c:v>
                </c:pt>
                <c:pt idx="892">
                  <c:v>0.55900000000000005</c:v>
                </c:pt>
                <c:pt idx="893">
                  <c:v>0.56200000000000006</c:v>
                </c:pt>
                <c:pt idx="894">
                  <c:v>0.56200000000000006</c:v>
                </c:pt>
                <c:pt idx="895">
                  <c:v>0.56299999999999994</c:v>
                </c:pt>
                <c:pt idx="896">
                  <c:v>0.56399999999999995</c:v>
                </c:pt>
                <c:pt idx="897">
                  <c:v>0.56899999999999995</c:v>
                </c:pt>
                <c:pt idx="898">
                  <c:v>0.56999999999999995</c:v>
                </c:pt>
                <c:pt idx="899">
                  <c:v>0.56499999999999995</c:v>
                </c:pt>
                <c:pt idx="900">
                  <c:v>0.56399999999999995</c:v>
                </c:pt>
                <c:pt idx="901">
                  <c:v>0.57099999999999995</c:v>
                </c:pt>
                <c:pt idx="902">
                  <c:v>0.57299999999999995</c:v>
                </c:pt>
                <c:pt idx="903">
                  <c:v>0.57299999999999995</c:v>
                </c:pt>
                <c:pt idx="904">
                  <c:v>0.56499999999999995</c:v>
                </c:pt>
                <c:pt idx="905">
                  <c:v>0.57699999999999996</c:v>
                </c:pt>
                <c:pt idx="906">
                  <c:v>0.59899999999999998</c:v>
                </c:pt>
                <c:pt idx="907">
                  <c:v>0.59199999999999997</c:v>
                </c:pt>
                <c:pt idx="908">
                  <c:v>0.61299999999999999</c:v>
                </c:pt>
                <c:pt idx="909">
                  <c:v>0.59199999999999997</c:v>
                </c:pt>
                <c:pt idx="910">
                  <c:v>0.61099999999999999</c:v>
                </c:pt>
                <c:pt idx="911">
                  <c:v>0.621</c:v>
                </c:pt>
                <c:pt idx="912">
                  <c:v>0.624</c:v>
                </c:pt>
                <c:pt idx="913">
                  <c:v>0.59499999999999997</c:v>
                </c:pt>
                <c:pt idx="914">
                  <c:v>0.58399999999999996</c:v>
                </c:pt>
                <c:pt idx="915">
                  <c:v>0.58499999999999996</c:v>
                </c:pt>
                <c:pt idx="916">
                  <c:v>0.57999999999999996</c:v>
                </c:pt>
                <c:pt idx="917">
                  <c:v>0.57999999999999996</c:v>
                </c:pt>
                <c:pt idx="918">
                  <c:v>0.58899999999999997</c:v>
                </c:pt>
                <c:pt idx="919">
                  <c:v>0.61</c:v>
                </c:pt>
                <c:pt idx="920">
                  <c:v>0.58499999999999996</c:v>
                </c:pt>
                <c:pt idx="921">
                  <c:v>0.61499999999999999</c:v>
                </c:pt>
                <c:pt idx="922">
                  <c:v>0.62</c:v>
                </c:pt>
                <c:pt idx="923">
                  <c:v>0.59099999999999997</c:v>
                </c:pt>
                <c:pt idx="924">
                  <c:v>0.64500000000000002</c:v>
                </c:pt>
                <c:pt idx="925">
                  <c:v>0.60199999999999998</c:v>
                </c:pt>
                <c:pt idx="926">
                  <c:v>0.58699999999999997</c:v>
                </c:pt>
                <c:pt idx="927">
                  <c:v>0.60099999999999998</c:v>
                </c:pt>
                <c:pt idx="928">
                  <c:v>0.59199999999999997</c:v>
                </c:pt>
                <c:pt idx="929">
                  <c:v>0.59499999999999997</c:v>
                </c:pt>
                <c:pt idx="930">
                  <c:v>0.65900000000000003</c:v>
                </c:pt>
                <c:pt idx="931">
                  <c:v>0.60199999999999998</c:v>
                </c:pt>
                <c:pt idx="932">
                  <c:v>0.66300000000000003</c:v>
                </c:pt>
                <c:pt idx="933">
                  <c:v>0.64200000000000002</c:v>
                </c:pt>
                <c:pt idx="934">
                  <c:v>0.70899999999999996</c:v>
                </c:pt>
                <c:pt idx="935">
                  <c:v>0.64600000000000002</c:v>
                </c:pt>
                <c:pt idx="936">
                  <c:v>0.626</c:v>
                </c:pt>
                <c:pt idx="937">
                  <c:v>0.63300000000000001</c:v>
                </c:pt>
                <c:pt idx="938">
                  <c:v>0.64100000000000001</c:v>
                </c:pt>
                <c:pt idx="939">
                  <c:v>0.61699999999999999</c:v>
                </c:pt>
                <c:pt idx="940">
                  <c:v>0.61899999999999999</c:v>
                </c:pt>
                <c:pt idx="941">
                  <c:v>0.61699999999999999</c:v>
                </c:pt>
                <c:pt idx="942">
                  <c:v>0.60499999999999998</c:v>
                </c:pt>
                <c:pt idx="943">
                  <c:v>0.621</c:v>
                </c:pt>
                <c:pt idx="944">
                  <c:v>0.62</c:v>
                </c:pt>
                <c:pt idx="945">
                  <c:v>0.60599999999999998</c:v>
                </c:pt>
                <c:pt idx="946">
                  <c:v>0.629</c:v>
                </c:pt>
                <c:pt idx="947">
                  <c:v>0.65700000000000003</c:v>
                </c:pt>
                <c:pt idx="948">
                  <c:v>0.63500000000000001</c:v>
                </c:pt>
                <c:pt idx="949">
                  <c:v>0.629</c:v>
                </c:pt>
                <c:pt idx="950">
                  <c:v>0.621</c:v>
                </c:pt>
                <c:pt idx="951">
                  <c:v>0.628</c:v>
                </c:pt>
                <c:pt idx="952">
                  <c:v>0.64300000000000002</c:v>
                </c:pt>
                <c:pt idx="953">
                  <c:v>0.66300000000000003</c:v>
                </c:pt>
                <c:pt idx="954">
                  <c:v>0.63500000000000001</c:v>
                </c:pt>
                <c:pt idx="955">
                  <c:v>0.626</c:v>
                </c:pt>
                <c:pt idx="956">
                  <c:v>0.63</c:v>
                </c:pt>
                <c:pt idx="957">
                  <c:v>0.65400000000000003</c:v>
                </c:pt>
                <c:pt idx="958">
                  <c:v>0.625</c:v>
                </c:pt>
                <c:pt idx="959">
                  <c:v>0.63</c:v>
                </c:pt>
                <c:pt idx="960">
                  <c:v>0.628</c:v>
                </c:pt>
                <c:pt idx="961">
                  <c:v>0.624</c:v>
                </c:pt>
                <c:pt idx="962">
                  <c:v>0.627</c:v>
                </c:pt>
                <c:pt idx="963">
                  <c:v>0.65200000000000002</c:v>
                </c:pt>
                <c:pt idx="964">
                  <c:v>0.65400000000000003</c:v>
                </c:pt>
                <c:pt idx="965">
                  <c:v>0.71599999999999997</c:v>
                </c:pt>
                <c:pt idx="966">
                  <c:v>0.68</c:v>
                </c:pt>
                <c:pt idx="967">
                  <c:v>0.64500000000000002</c:v>
                </c:pt>
                <c:pt idx="968">
                  <c:v>0.63200000000000001</c:v>
                </c:pt>
                <c:pt idx="969">
                  <c:v>0.63500000000000001</c:v>
                </c:pt>
                <c:pt idx="970">
                  <c:v>0.65300000000000002</c:v>
                </c:pt>
                <c:pt idx="971">
                  <c:v>0.67100000000000004</c:v>
                </c:pt>
                <c:pt idx="972">
                  <c:v>0.67600000000000005</c:v>
                </c:pt>
                <c:pt idx="973">
                  <c:v>0.65400000000000003</c:v>
                </c:pt>
                <c:pt idx="974">
                  <c:v>0.66800000000000004</c:v>
                </c:pt>
                <c:pt idx="975">
                  <c:v>0.68500000000000005</c:v>
                </c:pt>
                <c:pt idx="976">
                  <c:v>0.64100000000000001</c:v>
                </c:pt>
                <c:pt idx="977">
                  <c:v>0.65</c:v>
                </c:pt>
                <c:pt idx="978">
                  <c:v>0.67500000000000004</c:v>
                </c:pt>
                <c:pt idx="979">
                  <c:v>0.65</c:v>
                </c:pt>
                <c:pt idx="980">
                  <c:v>0.63700000000000001</c:v>
                </c:pt>
                <c:pt idx="981">
                  <c:v>0.67300000000000004</c:v>
                </c:pt>
                <c:pt idx="982">
                  <c:v>0.63900000000000001</c:v>
                </c:pt>
                <c:pt idx="983">
                  <c:v>0.66200000000000003</c:v>
                </c:pt>
                <c:pt idx="984">
                  <c:v>0.68</c:v>
                </c:pt>
                <c:pt idx="985">
                  <c:v>0.65600000000000003</c:v>
                </c:pt>
                <c:pt idx="986">
                  <c:v>0.65700000000000003</c:v>
                </c:pt>
                <c:pt idx="987">
                  <c:v>0.69899999999999995</c:v>
                </c:pt>
                <c:pt idx="988">
                  <c:v>0.67600000000000005</c:v>
                </c:pt>
                <c:pt idx="989">
                  <c:v>0.67400000000000004</c:v>
                </c:pt>
                <c:pt idx="990">
                  <c:v>0.66900000000000004</c:v>
                </c:pt>
                <c:pt idx="991">
                  <c:v>0.66600000000000004</c:v>
                </c:pt>
                <c:pt idx="992">
                  <c:v>0.66500000000000004</c:v>
                </c:pt>
                <c:pt idx="993">
                  <c:v>0.69899999999999995</c:v>
                </c:pt>
                <c:pt idx="994">
                  <c:v>0.66400000000000003</c:v>
                </c:pt>
                <c:pt idx="995">
                  <c:v>0.64900000000000002</c:v>
                </c:pt>
                <c:pt idx="996">
                  <c:v>0.67800000000000005</c:v>
                </c:pt>
                <c:pt idx="997">
                  <c:v>0.67100000000000004</c:v>
                </c:pt>
                <c:pt idx="998">
                  <c:v>0.72699999999999998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A2-4079-9BA4-9A3E86878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867616"/>
        <c:axId val="790867944"/>
      </c:lineChart>
      <c:catAx>
        <c:axId val="79086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90867944"/>
        <c:crosses val="autoZero"/>
        <c:auto val="1"/>
        <c:lblAlgn val="ctr"/>
        <c:lblOffset val="100"/>
        <c:noMultiLvlLbl val="0"/>
      </c:catAx>
      <c:valAx>
        <c:axId val="79086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9086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0.21418</cdr:x>
      <cdr:y>0.69695</cdr:y>
    </cdr:from>
    <cdr:to>
      <cdr:x>0.23814</cdr:x>
      <cdr:y>0.83797</cdr:y>
    </cdr:to>
    <cdr:sp macro="" textlink="">
      <cdr:nvSpPr>
        <cdr:cNvPr id="2" name="箭號: 向下 1">
          <a:extLst xmlns:a="http://schemas.openxmlformats.org/drawingml/2006/main">
            <a:ext uri="{FF2B5EF4-FFF2-40B4-BE49-F238E27FC236}">
              <a16:creationId xmlns:a16="http://schemas.microsoft.com/office/drawing/2014/main" id="{44578FA2-B83E-4336-8164-6E23C3E1855C}"/>
            </a:ext>
          </a:extLst>
        </cdr:cNvPr>
        <cdr:cNvSpPr/>
      </cdr:nvSpPr>
      <cdr:spPr>
        <a:xfrm xmlns:a="http://schemas.openxmlformats.org/drawingml/2006/main">
          <a:off x="2611225" y="4845377"/>
          <a:ext cx="292231" cy="980388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0.15387</cdr:x>
      <cdr:y>0.58139</cdr:y>
    </cdr:from>
    <cdr:to>
      <cdr:x>0.35026</cdr:x>
      <cdr:y>0.70983</cdr:y>
    </cdr:to>
    <cdr:sp macro="" textlink="">
      <cdr:nvSpPr>
        <cdr:cNvPr id="3" name="文字方塊 2">
          <a:extLst xmlns:a="http://schemas.openxmlformats.org/drawingml/2006/main">
            <a:ext uri="{FF2B5EF4-FFF2-40B4-BE49-F238E27FC236}">
              <a16:creationId xmlns:a16="http://schemas.microsoft.com/office/drawing/2014/main" id="{E860405C-909F-4F49-8A41-AB4FB42EA185}"/>
            </a:ext>
          </a:extLst>
        </cdr:cNvPr>
        <cdr:cNvSpPr txBox="1"/>
      </cdr:nvSpPr>
      <cdr:spPr>
        <a:xfrm xmlns:a="http://schemas.openxmlformats.org/drawingml/2006/main">
          <a:off x="1875933" y="4042003"/>
          <a:ext cx="2394410" cy="8929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TW" sz="1800" b="1" dirty="0">
              <a:solidFill>
                <a:schemeClr val="bg1"/>
              </a:solidFill>
            </a:rPr>
            <a:t>N</a:t>
          </a:r>
          <a:r>
            <a:rPr lang="zh-TW" altLang="en-US" sz="1800" b="1" dirty="0">
              <a:solidFill>
                <a:schemeClr val="bg1"/>
              </a:solidFill>
            </a:rPr>
            <a:t>平方演算法差不多在長度</a:t>
          </a:r>
          <a:r>
            <a:rPr lang="en-US" altLang="zh-TW" sz="1800" b="1" dirty="0">
              <a:solidFill>
                <a:schemeClr val="bg1"/>
              </a:solidFill>
            </a:rPr>
            <a:t>200</a:t>
          </a:r>
          <a:r>
            <a:rPr lang="zh-TW" altLang="en-US" sz="1800" b="1" dirty="0">
              <a:solidFill>
                <a:schemeClr val="bg1"/>
              </a:solidFill>
            </a:rPr>
            <a:t>時超越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7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57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81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37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18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71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2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1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54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39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7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5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6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91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86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0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DCD7-33AF-484E-AA7B-B67887FEC4B2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1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9663C-EE3C-4A01-8CC7-D93BC3CDB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17E71A-9977-43EA-82DB-1D4B28D4E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第六組</a:t>
            </a:r>
            <a:endParaRPr lang="en-US" altLang="zh-TW" dirty="0"/>
          </a:p>
          <a:p>
            <a:r>
              <a:rPr lang="zh-TW" altLang="en-US" b="1" dirty="0"/>
              <a:t>張文耀</a:t>
            </a:r>
            <a:r>
              <a:rPr lang="zh-TW" altLang="en-US" dirty="0"/>
              <a:t>、黃澤峻、林欣蓓、何若婷、游筑茹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69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11BB6-0525-4547-BAD3-67F33CEA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Pseudo code</a:t>
            </a:r>
            <a:endParaRPr lang="zh-TW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96DF48-E2DF-44C0-9ACA-F56DC714A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072" y="1564028"/>
                <a:ext cx="7863352" cy="496874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400" b="1" dirty="0"/>
                  <a:t>Multiplication(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被乘數</a:t>
                </a:r>
                <a:r>
                  <a:rPr lang="en-US" altLang="zh-TW" sz="2400" b="1" dirty="0"/>
                  <a:t>,</a:t>
                </a:r>
                <a:r>
                  <a:rPr lang="zh-TW" altLang="en-US" sz="2400" b="1" dirty="0"/>
                  <a:t> </a:t>
                </a:r>
                <a:r>
                  <a:rPr lang="zh-TW" alt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被乘數</a:t>
                </a:r>
                <a:r>
                  <a:rPr lang="en-US" altLang="zh-TW" sz="2400" b="1" dirty="0"/>
                  <a:t>, length)</a:t>
                </a:r>
              </a:p>
              <a:p>
                <a:pPr marL="0" indent="0">
                  <a:buNone/>
                </a:pPr>
                <a:r>
                  <a:rPr lang="en-US" altLang="zh-TW" sz="2400" b="1" dirty="0"/>
                  <a:t>	a = 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被乘數</a:t>
                </a:r>
                <a:r>
                  <a:rPr lang="zh-TW" altLang="en-US" sz="2400" b="1" dirty="0"/>
                  <a:t>前半</a:t>
                </a: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en-US" altLang="zh-TW" sz="2400" b="1" dirty="0"/>
                  <a:t>	b = 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被乘數</a:t>
                </a:r>
                <a:r>
                  <a:rPr lang="zh-TW" altLang="en-US" sz="2400" b="1" dirty="0"/>
                  <a:t>後半</a:t>
                </a: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en-US" altLang="zh-TW" sz="2400" b="1" dirty="0"/>
                  <a:t>	c = </a:t>
                </a:r>
                <a:r>
                  <a:rPr lang="zh-TW" alt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被乘數</a:t>
                </a:r>
                <a:r>
                  <a:rPr lang="zh-TW" altLang="en-US" sz="2400" b="1" dirty="0"/>
                  <a:t>前半</a:t>
                </a: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en-US" altLang="zh-TW" sz="2400" b="1" dirty="0"/>
                  <a:t>	d = </a:t>
                </a:r>
                <a:r>
                  <a:rPr lang="zh-TW" alt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被乘數</a:t>
                </a:r>
                <a:r>
                  <a:rPr lang="zh-TW" altLang="en-US" sz="2400" b="1" dirty="0"/>
                  <a:t>後半</a:t>
                </a: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en-US" altLang="zh-TW" sz="2400" b="1" dirty="0"/>
                  <a:t>	ac =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a</a:t>
                </a:r>
                <a:r>
                  <a:rPr lang="zh-TW" altLang="en-US" sz="2400" b="1" dirty="0"/>
                  <a:t>乘</a:t>
                </a:r>
                <a:r>
                  <a:rPr lang="en-US" altLang="zh-TW" sz="2400" b="1" dirty="0"/>
                  <a:t>c</a:t>
                </a:r>
              </a:p>
              <a:p>
                <a:pPr marL="0" indent="0">
                  <a:buNone/>
                </a:pPr>
                <a:r>
                  <a:rPr lang="en-US" altLang="zh-TW" sz="2400" b="1" dirty="0"/>
                  <a:t>	bd = b</a:t>
                </a:r>
                <a:r>
                  <a:rPr lang="zh-TW" altLang="en-US" sz="2400" b="1" dirty="0"/>
                  <a:t>乘</a:t>
                </a:r>
                <a:r>
                  <a:rPr lang="en-US" altLang="zh-TW" sz="2400" b="1" dirty="0"/>
                  <a:t>d	</a:t>
                </a:r>
              </a:p>
              <a:p>
                <a:pPr marL="0" indent="0">
                  <a:buNone/>
                </a:pPr>
                <a:r>
                  <a:rPr lang="en-US" altLang="zh-TW" sz="2400" b="1" dirty="0"/>
                  <a:t>	middle = (a + c)(b + d) – ac – bd</a:t>
                </a:r>
              </a:p>
              <a:p>
                <a:pPr marL="0" indent="0">
                  <a:buNone/>
                </a:pPr>
                <a:r>
                  <a:rPr lang="en-US" altLang="zh-TW" sz="2400" b="1" dirty="0"/>
                  <a:t>	answer = ac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𝒍𝒆𝒏𝒈𝒕𝒉</m:t>
                        </m:r>
                      </m:sup>
                    </m:sSup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𝐦𝐢𝐝𝐝𝐥𝐞</m:t>
                    </m:r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f>
                          <m:f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𝒍𝒆𝒏𝒈𝒕𝒉</m:t>
                            </m:r>
                          </m:num>
                          <m:den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+ bd</a:t>
                </a:r>
              </a:p>
              <a:p>
                <a:pPr marL="0" indent="0">
                  <a:buNone/>
                </a:pP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en-US" altLang="zh-TW" sz="2400" b="1" dirty="0"/>
                  <a:t>	return answer</a:t>
                </a:r>
                <a:endParaRPr lang="zh-TW" altLang="en-US" sz="2400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96DF48-E2DF-44C0-9ACA-F56DC714A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072" y="1564028"/>
                <a:ext cx="7863352" cy="4968748"/>
              </a:xfrm>
              <a:blipFill>
                <a:blip r:embed="rId2"/>
                <a:stretch>
                  <a:fillRect l="-1008" t="-1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2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B9BBC-1DC1-464E-AB0D-51C84EE2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7AE8966-68F2-44B0-BD71-C3985B17A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103667"/>
              </p:ext>
            </p:extLst>
          </p:nvPr>
        </p:nvGraphicFramePr>
        <p:xfrm>
          <a:off x="0" y="-94268"/>
          <a:ext cx="12192000" cy="6952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08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05F71-5600-4788-B5DE-CF09FBA8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長整數相乘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243A697-6081-4DDB-AB9D-917514575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3200" b="1" dirty="0"/>
                  <a:t>給兩個 </a:t>
                </a:r>
                <a:r>
                  <a:rPr lang="en-US" altLang="zh-TW" sz="3200" b="1" dirty="0"/>
                  <a:t>n </a:t>
                </a:r>
                <a:r>
                  <a:rPr lang="zh-TW" altLang="en-US" sz="3200" b="1" dirty="0"/>
                  <a:t>位數整數要計算它們的乘積</a:t>
                </a:r>
                <a:br>
                  <a:rPr lang="zh-TW" altLang="en-US" sz="3200" b="1" dirty="0"/>
                </a:br>
                <a:r>
                  <a:rPr lang="zh-TW" altLang="en-US" sz="3200" b="1" dirty="0"/>
                  <a:t>需至少寫兩種版本演算法</a:t>
                </a:r>
                <a:r>
                  <a:rPr lang="en-US" altLang="zh-TW" sz="3200" b="1" dirty="0"/>
                  <a:t>: </a:t>
                </a:r>
              </a:p>
              <a:p>
                <a:pPr marL="0" indent="0">
                  <a:buNone/>
                </a:pPr>
                <a:r>
                  <a:rPr lang="en-US" altLang="zh-TW" sz="3200" b="1" dirty="0"/>
                  <a:t>(1)</a:t>
                </a:r>
                <a:r>
                  <a:rPr lang="zh-TW" altLang="en-US" sz="3200" b="1" dirty="0"/>
                  <a:t>傳統做法 </a:t>
                </a:r>
                <a:r>
                  <a:rPr lang="el-GR" altLang="zh-TW" sz="3200" b="1" dirty="0"/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3200" b="1" dirty="0"/>
                  <a:t>) </a:t>
                </a:r>
              </a:p>
              <a:p>
                <a:pPr marL="0" indent="0">
                  <a:buNone/>
                </a:pPr>
                <a:r>
                  <a:rPr lang="en-US" altLang="zh-TW" sz="3200" b="1" dirty="0"/>
                  <a:t>(2)divide-and-conquer</a:t>
                </a:r>
                <a:r>
                  <a:rPr lang="zh-TW" altLang="en-US" sz="3200" b="1" dirty="0"/>
                  <a:t>法 </a:t>
                </a:r>
                <a:r>
                  <a:rPr lang="el-GR" altLang="zh-TW" sz="3200" b="1" dirty="0"/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TW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sz="3200" b="1" dirty="0"/>
                  <a:t>)</a:t>
                </a:r>
                <a:endParaRPr lang="zh-TW" altLang="en-US" sz="3200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243A697-6081-4DDB-AB9D-917514575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3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03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497F4-A4C3-4F55-B7DC-E9B8064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(1)</a:t>
            </a:r>
            <a:r>
              <a:rPr lang="zh-TW" altLang="en-US" sz="4400" dirty="0"/>
              <a:t> </a:t>
            </a:r>
            <a:r>
              <a:rPr lang="zh-TW" altLang="en-US" sz="4400" b="1" dirty="0"/>
              <a:t>傳統作法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8FEFAC-3164-4C49-ABA1-F12DF0DE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/>
              <a:t>就是使用國小學過的直式乘法的概念，將每一位數各自乘完後再相加，就是這麼簡單「樸實無華且枯燥」。</a:t>
            </a:r>
            <a:endParaRPr lang="en-US" altLang="zh-TW" sz="2800" b="1" dirty="0"/>
          </a:p>
          <a:p>
            <a:pPr marL="0" indent="0">
              <a:buNone/>
            </a:pPr>
            <a:endParaRPr lang="en-US" altLang="zh-TW" sz="2800" b="1" dirty="0"/>
          </a:p>
          <a:p>
            <a:pPr marL="0" indent="0">
              <a:buNone/>
            </a:pPr>
            <a:r>
              <a:rPr lang="zh-TW" altLang="en-US" sz="2800" b="1" dirty="0"/>
              <a:t>要注意的是</a:t>
            </a:r>
            <a:r>
              <a:rPr lang="zh-TW" altLang="en-US" sz="2800" b="1" dirty="0">
                <a:solidFill>
                  <a:srgbClr val="FF0000"/>
                </a:solidFill>
              </a:rPr>
              <a:t>長整數相乘</a:t>
            </a:r>
            <a:r>
              <a:rPr lang="zh-TW" altLang="en-US" sz="2800" b="1" dirty="0"/>
              <a:t>，</a:t>
            </a:r>
            <a:endParaRPr lang="en-US" altLang="zh-TW" sz="2800" b="1" dirty="0"/>
          </a:p>
          <a:p>
            <a:pPr marL="0" indent="0">
              <a:buNone/>
            </a:pPr>
            <a:r>
              <a:rPr lang="zh-TW" altLang="en-US" sz="2800" b="1" dirty="0"/>
              <a:t>我們怕整數過長，</a:t>
            </a:r>
            <a:r>
              <a:rPr lang="en-US" altLang="zh-TW" sz="2800" b="1" dirty="0"/>
              <a:t>Integer</a:t>
            </a:r>
            <a:r>
              <a:rPr lang="zh-TW" altLang="en-US" sz="2800" b="1" dirty="0"/>
              <a:t>無法</a:t>
            </a:r>
            <a:endParaRPr lang="en-US" altLang="zh-TW" sz="2800" b="1" dirty="0"/>
          </a:p>
          <a:p>
            <a:pPr marL="0" indent="0">
              <a:buNone/>
            </a:pPr>
            <a:r>
              <a:rPr lang="zh-TW" altLang="en-US" sz="2800" b="1" dirty="0"/>
              <a:t>儲存，所以所有的計算都是以</a:t>
            </a:r>
            <a:endParaRPr lang="en-US" altLang="zh-TW" sz="2800" b="1" dirty="0"/>
          </a:p>
          <a:p>
            <a:pPr marL="0" indent="0">
              <a:buNone/>
            </a:pPr>
            <a:r>
              <a:rPr lang="zh-TW" altLang="en-US" sz="2800" b="1" dirty="0"/>
              <a:t>字串來處理。</a:t>
            </a:r>
            <a:endParaRPr lang="en-US" altLang="zh-TW" sz="2800" b="1" dirty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22FA7B-3B2D-4FCF-A09F-2B5690B41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0" t="23094" r="43865" b="11907"/>
          <a:stretch/>
        </p:blipFill>
        <p:spPr>
          <a:xfrm>
            <a:off x="6096000" y="3429000"/>
            <a:ext cx="4183817" cy="30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761AF-AACC-4A1B-B2BA-5441F7F3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時間複雜度分析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3A4AF5-87A7-442A-B28C-548F8B326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091" y="1858931"/>
                <a:ext cx="8596668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200" dirty="0">
                    <a:solidFill>
                      <a:srgbClr val="FF0000"/>
                    </a:solidFill>
                  </a:rPr>
                  <a:t>1.</a:t>
                </a:r>
                <a:r>
                  <a:rPr lang="zh-TW" altLang="en-US" sz="3200" dirty="0"/>
                  <a:t>先用一個雙層</a:t>
                </a:r>
                <a:r>
                  <a:rPr lang="en-US" altLang="zh-TW" sz="3200" dirty="0"/>
                  <a:t>for</a:t>
                </a:r>
                <a:r>
                  <a:rPr lang="zh-TW" altLang="en-US" sz="3200" dirty="0"/>
                  <a:t>迴圈計算兩整數的乘法 </a:t>
                </a:r>
                <a:endParaRPr lang="en-US" altLang="zh-TW" sz="3200" dirty="0"/>
              </a:p>
              <a:p>
                <a:pPr marL="0" indent="0">
                  <a:buNone/>
                </a:pPr>
                <a:r>
                  <a:rPr lang="en-US" altLang="zh-TW" sz="3200" dirty="0"/>
                  <a:t>----------</a:t>
                </a:r>
                <a:r>
                  <a:rPr lang="zh-TW" altLang="en-US" sz="3200" dirty="0"/>
                  <a:t> 時間複雜度為</a:t>
                </a:r>
                <a:r>
                  <a:rPr lang="el-GR" altLang="zh-TW" sz="3200" b="1" dirty="0"/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3200" b="1" dirty="0"/>
                  <a:t>) </a:t>
                </a:r>
              </a:p>
              <a:p>
                <a:pPr marL="0" indent="0">
                  <a:buNone/>
                </a:pPr>
                <a:r>
                  <a:rPr lang="en-US" altLang="zh-TW" sz="3200" dirty="0">
                    <a:solidFill>
                      <a:srgbClr val="FF0000"/>
                    </a:solidFill>
                  </a:rPr>
                  <a:t>2.</a:t>
                </a:r>
                <a:r>
                  <a:rPr lang="zh-TW" altLang="en-US" sz="3200" dirty="0"/>
                  <a:t>再把相乘的結果全部加起來 </a:t>
                </a:r>
                <a:endParaRPr lang="en-US" altLang="zh-TW" sz="3200" dirty="0"/>
              </a:p>
              <a:p>
                <a:pPr marL="0" indent="0">
                  <a:buNone/>
                </a:pPr>
                <a:r>
                  <a:rPr lang="en-US" altLang="zh-TW" sz="3200" dirty="0"/>
                  <a:t>----------</a:t>
                </a:r>
                <a:r>
                  <a:rPr lang="zh-TW" altLang="en-US" sz="3200" dirty="0"/>
                  <a:t> 時間複雜度為</a:t>
                </a:r>
                <a:r>
                  <a:rPr lang="el-GR" altLang="zh-TW" sz="3200" b="1" dirty="0"/>
                  <a:t>Θ(</a:t>
                </a:r>
                <a:r>
                  <a:rPr lang="en-US" altLang="zh-TW" sz="3200" b="1" dirty="0"/>
                  <a:t>n) </a:t>
                </a:r>
              </a:p>
              <a:p>
                <a:pPr marL="0" indent="0">
                  <a:buNone/>
                </a:pPr>
                <a:r>
                  <a:rPr lang="zh-TW" altLang="en-US" sz="4400" b="1" dirty="0"/>
                  <a:t>因此總時間複雜度為</a:t>
                </a:r>
                <a:r>
                  <a:rPr lang="el-GR" altLang="zh-TW" sz="4400" b="1" dirty="0">
                    <a:solidFill>
                      <a:srgbClr val="FF0000"/>
                    </a:solidFill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4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4400" b="1" dirty="0">
                    <a:solidFill>
                      <a:srgbClr val="FF0000"/>
                    </a:solidFill>
                  </a:rPr>
                  <a:t>) </a:t>
                </a:r>
                <a:endParaRPr lang="zh-TW" altLang="en-US" sz="4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3A4AF5-87A7-442A-B28C-548F8B326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091" y="1858931"/>
                <a:ext cx="8596668" cy="3880773"/>
              </a:xfrm>
              <a:blipFill>
                <a:blip r:embed="rId2"/>
                <a:stretch>
                  <a:fillRect l="-2908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B78CACB3-670B-432C-850B-1CE0520B4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2" t="22680" r="43866" b="12990"/>
          <a:stretch/>
        </p:blipFill>
        <p:spPr>
          <a:xfrm>
            <a:off x="7249211" y="3429000"/>
            <a:ext cx="4260917" cy="33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208D5-0BDA-4D95-8DE8-21709C7E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Pseudo code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844E51-25D8-4B1E-822D-15A26B7CF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0012662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b="1" dirty="0"/>
                  <a:t>Multiplication(multiplicand, multiplier, length)</a:t>
                </a:r>
              </a:p>
              <a:p>
                <a:pPr marL="0" indent="0">
                  <a:buNone/>
                </a:pPr>
                <a:r>
                  <a:rPr lang="en-US" altLang="zh-TW" sz="2400" b="1" dirty="0"/>
                  <a:t>	for 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 = length to 0</a:t>
                </a:r>
              </a:p>
              <a:p>
                <a:pPr marL="0" indent="0">
                  <a:buNone/>
                </a:pPr>
                <a:r>
                  <a:rPr lang="en-US" altLang="zh-TW" sz="2400" b="1" dirty="0"/>
                  <a:t>		register = register + multiplicand * multiplier[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]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𝒍𝒆𝒏𝒈𝒕𝒉</m:t>
                        </m:r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US" altLang="zh-TW" sz="2400" b="1" dirty="0"/>
              </a:p>
              <a:p>
                <a:pPr marL="0" indent="0">
                  <a:buNone/>
                </a:pP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en-US" altLang="zh-TW" sz="2400" b="1" dirty="0"/>
                  <a:t>	return register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844E51-25D8-4B1E-822D-15A26B7CF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0012662" cy="3880773"/>
              </a:xfrm>
              <a:blipFill>
                <a:blip r:embed="rId2"/>
                <a:stretch>
                  <a:fillRect l="-913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55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BCA75-0DEA-4DB1-9526-0AAECC43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(2)divide</a:t>
            </a:r>
            <a:endParaRPr lang="zh-TW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3D0F7D-0459-4E9A-940A-7BD5AC1FD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236004"/>
                <a:ext cx="10672539" cy="3174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1600" dirty="0"/>
                  <a:t>      </a:t>
                </a:r>
                <a:r>
                  <a:rPr lang="zh-TW" altLang="en-US" sz="2800" dirty="0"/>
                  <a:t>我們使用</a:t>
                </a:r>
                <a:r>
                  <a:rPr lang="en-US" altLang="zh-TW" sz="2800" dirty="0"/>
                  <a:t>Karatsuba</a:t>
                </a:r>
                <a:r>
                  <a:rPr lang="zh-TW" altLang="en-US" sz="2800" dirty="0"/>
                  <a:t>演算法，真羨慕他這麼聰明想的到這種吃力不討好卻快速的演算法。</a:t>
                </a:r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	</a:t>
                </a:r>
                <a:r>
                  <a:rPr lang="zh-TW" altLang="en-US" sz="2800" dirty="0"/>
                  <a:t>首先將兩個</a:t>
                </a:r>
                <a:r>
                  <a:rPr lang="en-US" altLang="zh-TW" sz="2800" dirty="0"/>
                  <a:t>string</a:t>
                </a:r>
                <a:r>
                  <a:rPr lang="zh-TW" altLang="en-US" sz="2800" dirty="0"/>
                  <a:t>長整數個別分割成兩段，分別為</a:t>
                </a:r>
                <a:r>
                  <a:rPr lang="en-US" altLang="zh-TW" sz="2800" dirty="0"/>
                  <a:t>a b c d</a:t>
                </a:r>
                <a:r>
                  <a:rPr lang="zh-TW" altLang="en-US" sz="2800" dirty="0"/>
                  <a:t>，例如右圖。</a:t>
                </a:r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	</a:t>
                </a:r>
                <a:r>
                  <a:rPr lang="zh-TW" altLang="en-US" sz="2800" dirty="0"/>
                  <a:t>假設兩整數長度為</a:t>
                </a:r>
                <a:r>
                  <a:rPr lang="en-US" altLang="zh-TW" sz="2800" dirty="0"/>
                  <a:t>n</a:t>
                </a:r>
                <a:r>
                  <a:rPr lang="zh-TW" altLang="en-US" sz="2800" dirty="0"/>
                  <a:t>，所以原本的兩整數相乘可以拆成</a:t>
                </a:r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TW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𝒂𝒄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𝒂𝒅</m:t>
                      </m:r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𝒃𝒄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𝒃𝒅</m:t>
                      </m:r>
                    </m:oMath>
                  </m:oMathPara>
                </a14:m>
                <a:endParaRPr lang="en-US" altLang="zh-TW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3D0F7D-0459-4E9A-940A-7BD5AC1FD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236004"/>
                <a:ext cx="10672539" cy="3174982"/>
              </a:xfrm>
              <a:blipFill>
                <a:blip r:embed="rId2"/>
                <a:stretch>
                  <a:fillRect l="-1142" t="-1919" r="-9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1C37068E-31CC-4709-99F4-8220FDEF5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4" t="19107" r="47423" b="50000"/>
          <a:stretch/>
        </p:blipFill>
        <p:spPr>
          <a:xfrm>
            <a:off x="4374037" y="123530"/>
            <a:ext cx="7362334" cy="30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D46D8-3CBB-403F-B48D-76BD3477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-and-conquer</a:t>
            </a:r>
            <a:r>
              <a:rPr lang="zh-TW" altLang="en-US" sz="3600" b="1" dirty="0"/>
              <a:t>法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8FEC92F-4B1E-45E0-ABEE-D32CF321B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092751"/>
                <a:ext cx="10634831" cy="441174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TW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TW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𝒂𝒄</m:t>
                      </m:r>
                      <m:r>
                        <a:rPr lang="en-US" altLang="zh-TW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𝒂𝒅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𝒃𝒄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𝒃𝒅</m:t>
                      </m:r>
                    </m:oMath>
                  </m:oMathPara>
                </a14:m>
                <a:endParaRPr lang="en-US" altLang="zh-TW" sz="1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	</a:t>
                </a:r>
                <a:r>
                  <a:rPr lang="zh-TW" altLang="en-US" sz="2800" dirty="0"/>
                  <a:t>其中的</a:t>
                </a:r>
                <a:r>
                  <a:rPr lang="en-US" altLang="zh-TW" sz="2800" dirty="0"/>
                  <a:t>(ad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+</a:t>
                </a:r>
                <a:r>
                  <a:rPr lang="zh-TW" altLang="en-US" sz="2800" dirty="0"/>
                  <a:t> </a:t>
                </a:r>
                <a:r>
                  <a:rPr lang="en-US" altLang="zh-TW" sz="2800" dirty="0" err="1"/>
                  <a:t>bc</a:t>
                </a:r>
                <a:r>
                  <a:rPr lang="en-US" altLang="zh-TW" sz="2800" dirty="0"/>
                  <a:t>)</a:t>
                </a:r>
                <a:r>
                  <a:rPr lang="zh-TW" altLang="en-US" sz="2800" dirty="0"/>
                  <a:t>可以改成</a:t>
                </a:r>
                <a:r>
                  <a:rPr lang="en-US" altLang="zh-TW" sz="2800" dirty="0"/>
                  <a:t>(</a:t>
                </a:r>
                <a:r>
                  <a:rPr lang="en-US" altLang="zh-TW" sz="2800" dirty="0" err="1"/>
                  <a:t>a+b</a:t>
                </a:r>
                <a:r>
                  <a:rPr lang="en-US" altLang="zh-TW" sz="2800" dirty="0"/>
                  <a:t>)(</a:t>
                </a:r>
                <a:r>
                  <a:rPr lang="en-US" altLang="zh-TW" sz="2800" dirty="0" err="1"/>
                  <a:t>c+d</a:t>
                </a:r>
                <a:r>
                  <a:rPr lang="en-US" altLang="zh-TW" sz="2800" dirty="0"/>
                  <a:t>)-ac-bd</a:t>
                </a:r>
                <a:r>
                  <a:rPr lang="zh-TW" altLang="en-US" sz="2800" dirty="0"/>
                  <a:t>，因為</a:t>
                </a:r>
                <a:r>
                  <a:rPr lang="en-US" altLang="zh-TW" sz="2800" dirty="0"/>
                  <a:t>ac</a:t>
                </a:r>
                <a:r>
                  <a:rPr lang="zh-TW" altLang="en-US" sz="2800" dirty="0"/>
                  <a:t>和</a:t>
                </a:r>
                <a:r>
                  <a:rPr lang="en-US" altLang="zh-TW" sz="2800" dirty="0"/>
                  <a:t>bd</a:t>
                </a:r>
                <a:r>
                  <a:rPr lang="zh-TW" altLang="en-US" sz="2800" dirty="0"/>
                  <a:t>前面做過了，所以就可以少做一次乘法，可以變的比較快，真</a:t>
                </a:r>
                <a:r>
                  <a:rPr lang="en-US" altLang="zh-TW" sz="2800" dirty="0"/>
                  <a:t>D</a:t>
                </a:r>
                <a:r>
                  <a:rPr lang="zh-TW" altLang="en-US" sz="2800" dirty="0"/>
                  <a:t>厲害！</a:t>
                </a:r>
                <a:endParaRPr lang="en-US" altLang="zh-TW" sz="2800" dirty="0"/>
              </a:p>
              <a:p>
                <a:pPr marL="0" indent="0">
                  <a:buNone/>
                </a:pPr>
                <a:r>
                  <a:rPr lang="zh-TW" altLang="en-US" sz="2800" dirty="0"/>
                  <a:t>所以最後就變成：</a:t>
                </a:r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𝒂𝒄</m:t>
                      </m:r>
                      <m:r>
                        <a:rPr lang="en-US" altLang="zh-TW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+((</m:t>
                      </m:r>
                      <m:r>
                        <a:rPr lang="en-US" altLang="zh-TW" sz="28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8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TW" sz="28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TW" sz="28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𝒂𝒄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𝒃𝒅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𝒃𝒅</m:t>
                      </m:r>
                    </m:oMath>
                  </m:oMathPara>
                </a14:m>
                <a:endParaRPr lang="en-US" altLang="zh-TW" sz="2800" b="1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8FEC92F-4B1E-45E0-ABEE-D32CF321B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092751"/>
                <a:ext cx="10634831" cy="4411744"/>
              </a:xfrm>
              <a:blipFill>
                <a:blip r:embed="rId2"/>
                <a:stretch>
                  <a:fillRect l="-11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02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97C15-2D3E-4D1A-B5D1-8180D7F0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時間複雜度分析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389264-DC86-44FA-8C35-FF7F7D5AF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𝒂𝒄</m:t>
                      </m:r>
                      <m:r>
                        <a:rPr lang="en-US" altLang="zh-TW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8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800" b="1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TW" sz="2800" b="1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800" b="1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800" b="1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TW" sz="2800" b="1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800" b="1" i="1" dirty="0" err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  <m:r>
                            <a:rPr lang="en-US" altLang="zh-TW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𝒂𝒄</m:t>
                          </m:r>
                          <m:r>
                            <a:rPr lang="en-US" altLang="zh-TW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𝒃𝒅</m:t>
                          </m:r>
                        </m:e>
                      </m:d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TW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𝒃𝒅</m:t>
                      </m:r>
                    </m:oMath>
                  </m:oMathPara>
                </a14:m>
                <a:endParaRPr lang="en-US" altLang="zh-TW" sz="2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en-US" altLang="zh-TW" sz="2800" dirty="0"/>
                  <a:t>	</a:t>
                </a:r>
                <a:r>
                  <a:rPr lang="zh-TW" altLang="en-US" sz="2800" dirty="0"/>
                  <a:t>我們一共作了</a:t>
                </a:r>
                <a:r>
                  <a:rPr lang="en-US" altLang="zh-TW" sz="2800" dirty="0"/>
                  <a:t>3</a:t>
                </a:r>
                <a:r>
                  <a:rPr lang="zh-TW" altLang="en-US" sz="2800" dirty="0"/>
                  <a:t>次乘法，每個長度是原本的一半，</a:t>
                </a:r>
                <a:endParaRPr lang="en-US" altLang="zh-TW" sz="2800" dirty="0"/>
              </a:p>
              <a:p>
                <a:pPr marL="0" indent="0">
                  <a:buNone/>
                </a:pPr>
                <a:r>
                  <a:rPr lang="zh-TW" altLang="en-US" sz="2800" dirty="0"/>
                  <a:t>所以是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800" dirty="0"/>
                  <a:t>。</a:t>
                </a:r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	</a:t>
                </a:r>
                <a:r>
                  <a:rPr lang="zh-TW" altLang="en-US" sz="2800" dirty="0"/>
                  <a:t>又作了兩次長度為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800" dirty="0"/>
                  <a:t>的加法和</a:t>
                </a:r>
                <a:r>
                  <a:rPr lang="en-US" altLang="zh-TW" sz="2800" dirty="0"/>
                  <a:t>4</a:t>
                </a:r>
                <a:r>
                  <a:rPr lang="zh-TW" altLang="en-US" sz="2800" dirty="0"/>
                  <a:t>次長度為</a:t>
                </a:r>
                <a:r>
                  <a:rPr lang="en-US" altLang="zh-TW" sz="2800" dirty="0"/>
                  <a:t>n</a:t>
                </a:r>
                <a:r>
                  <a:rPr lang="zh-TW" altLang="en-US" sz="2800" dirty="0"/>
                  <a:t>的加法。</a:t>
                </a:r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389264-DC86-44FA-8C35-FF7F7D5AF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93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97C15-2D3E-4D1A-B5D1-8180D7F0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時間複雜度分析</a:t>
            </a:r>
            <a:r>
              <a:rPr lang="en-US" altLang="zh-TW" sz="4400" b="1" dirty="0"/>
              <a:t>(cont.)</a:t>
            </a:r>
            <a:endParaRPr lang="zh-TW" alt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389264-DC86-44FA-8C35-FF7F7D5AF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sz="2800" dirty="0"/>
                  <a:t>所以可以推算出</a:t>
                </a:r>
                <a:r>
                  <a:rPr lang="en-US" altLang="zh-TW" sz="2800" dirty="0"/>
                  <a:t>T(n) = 3T(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/>
                  <a:t>) + 5n</a:t>
                </a:r>
                <a:r>
                  <a:rPr lang="zh-TW" altLang="en-US" sz="2800" dirty="0"/>
                  <a:t>，由</a:t>
                </a:r>
                <a:r>
                  <a:rPr lang="en-US" altLang="zh-TW" sz="2800" dirty="0"/>
                  <a:t>master Theorem</a:t>
                </a:r>
                <a:r>
                  <a:rPr lang="zh-TW" altLang="en-US" sz="2800" dirty="0"/>
                  <a:t>得到時間複雜度為</a:t>
                </a:r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88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8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8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TW" sz="8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8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88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zh-TW" sz="8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8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sz="8800" b="1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sz="2800" dirty="0"/>
                  <a:t>，歐耶</a:t>
                </a:r>
                <a:r>
                  <a:rPr lang="en-US" altLang="zh-TW" sz="2800" dirty="0"/>
                  <a:t>!!!</a:t>
                </a:r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389264-DC86-44FA-8C35-FF7F7D5AF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8" t="-3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78483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591</Words>
  <Application>Microsoft Office PowerPoint</Application>
  <PresentationFormat>寬螢幕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Trebuchet MS</vt:lpstr>
      <vt:lpstr>Wingdings 3</vt:lpstr>
      <vt:lpstr>多面向</vt:lpstr>
      <vt:lpstr>專題二</vt:lpstr>
      <vt:lpstr>長整數相乘</vt:lpstr>
      <vt:lpstr>(1) 傳統作法</vt:lpstr>
      <vt:lpstr>時間複雜度分析</vt:lpstr>
      <vt:lpstr>Pseudo code</vt:lpstr>
      <vt:lpstr>(2)divide</vt:lpstr>
      <vt:lpstr>-and-conquer法</vt:lpstr>
      <vt:lpstr>時間複雜度分析</vt:lpstr>
      <vt:lpstr>時間複雜度分析(cont.)</vt:lpstr>
      <vt:lpstr>Pseudo code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程式作業(二)</dc:title>
  <dc:creator>張 文耀</dc:creator>
  <cp:lastModifiedBy>wed</cp:lastModifiedBy>
  <cp:revision>19</cp:revision>
  <dcterms:created xsi:type="dcterms:W3CDTF">2020-04-06T16:25:30Z</dcterms:created>
  <dcterms:modified xsi:type="dcterms:W3CDTF">2020-10-19T13:40:49Z</dcterms:modified>
</cp:coreProperties>
</file>