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A40D26D-02C9-4798-99E4-7EB9448021D1}">
          <p14:sldIdLst>
            <p14:sldId id="256"/>
            <p14:sldId id="257"/>
            <p14:sldId id="258"/>
            <p14:sldId id="259"/>
            <p14:sldId id="260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d\Desktop\&#26032;&#22686;%20Microsoft%20Excel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/>
              <a:t>沒有對照組，加減做一下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工作表1!$B$1:$B$999</c:f>
              <c:numCache>
                <c:formatCode>General</c:formatCode>
                <c:ptCount val="999"/>
                <c:pt idx="0">
                  <c:v>2E-3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1.4999999999999999E-2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1.6E-2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1.6E-2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1.4999999999999999E-2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1.6E-2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1.6E-2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1.4999999999999999E-2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1.6E-2</c:v>
                </c:pt>
                <c:pt idx="86">
                  <c:v>0</c:v>
                </c:pt>
                <c:pt idx="87">
                  <c:v>0</c:v>
                </c:pt>
                <c:pt idx="88">
                  <c:v>1.4999999999999999E-2</c:v>
                </c:pt>
                <c:pt idx="89">
                  <c:v>0</c:v>
                </c:pt>
                <c:pt idx="90">
                  <c:v>0</c:v>
                </c:pt>
                <c:pt idx="91">
                  <c:v>1.6E-2</c:v>
                </c:pt>
                <c:pt idx="92">
                  <c:v>0</c:v>
                </c:pt>
                <c:pt idx="93">
                  <c:v>0</c:v>
                </c:pt>
                <c:pt idx="94">
                  <c:v>1.6E-2</c:v>
                </c:pt>
                <c:pt idx="95">
                  <c:v>0</c:v>
                </c:pt>
                <c:pt idx="96">
                  <c:v>1.4999999999999999E-2</c:v>
                </c:pt>
                <c:pt idx="97">
                  <c:v>0</c:v>
                </c:pt>
                <c:pt idx="98">
                  <c:v>0</c:v>
                </c:pt>
                <c:pt idx="99">
                  <c:v>1.6E-2</c:v>
                </c:pt>
                <c:pt idx="100">
                  <c:v>0</c:v>
                </c:pt>
                <c:pt idx="101">
                  <c:v>1.6E-2</c:v>
                </c:pt>
                <c:pt idx="102">
                  <c:v>0</c:v>
                </c:pt>
                <c:pt idx="103">
                  <c:v>1.4999999999999999E-2</c:v>
                </c:pt>
                <c:pt idx="104">
                  <c:v>0</c:v>
                </c:pt>
                <c:pt idx="105">
                  <c:v>1.6E-2</c:v>
                </c:pt>
                <c:pt idx="106">
                  <c:v>0</c:v>
                </c:pt>
                <c:pt idx="107">
                  <c:v>1.4999999999999999E-2</c:v>
                </c:pt>
                <c:pt idx="108">
                  <c:v>0</c:v>
                </c:pt>
                <c:pt idx="109">
                  <c:v>1.6E-2</c:v>
                </c:pt>
                <c:pt idx="110">
                  <c:v>0</c:v>
                </c:pt>
                <c:pt idx="111">
                  <c:v>1.6E-2</c:v>
                </c:pt>
                <c:pt idx="112">
                  <c:v>0</c:v>
                </c:pt>
                <c:pt idx="113">
                  <c:v>1.4999999999999999E-2</c:v>
                </c:pt>
                <c:pt idx="114">
                  <c:v>0</c:v>
                </c:pt>
                <c:pt idx="115">
                  <c:v>1.6E-2</c:v>
                </c:pt>
                <c:pt idx="116">
                  <c:v>0</c:v>
                </c:pt>
                <c:pt idx="117">
                  <c:v>1.4999999999999999E-2</c:v>
                </c:pt>
                <c:pt idx="118">
                  <c:v>1.6E-2</c:v>
                </c:pt>
                <c:pt idx="119">
                  <c:v>0</c:v>
                </c:pt>
                <c:pt idx="120">
                  <c:v>1.6E-2</c:v>
                </c:pt>
                <c:pt idx="121">
                  <c:v>1.4999999999999999E-2</c:v>
                </c:pt>
                <c:pt idx="122">
                  <c:v>0</c:v>
                </c:pt>
                <c:pt idx="123">
                  <c:v>1.6E-2</c:v>
                </c:pt>
                <c:pt idx="124">
                  <c:v>2.1999999999999999E-2</c:v>
                </c:pt>
                <c:pt idx="125">
                  <c:v>0.01</c:v>
                </c:pt>
                <c:pt idx="126">
                  <c:v>1.0999999999999999E-2</c:v>
                </c:pt>
                <c:pt idx="127">
                  <c:v>1.2E-2</c:v>
                </c:pt>
                <c:pt idx="128">
                  <c:v>1.0999999999999999E-2</c:v>
                </c:pt>
                <c:pt idx="129">
                  <c:v>1.2E-2</c:v>
                </c:pt>
                <c:pt idx="130">
                  <c:v>1.0999999999999999E-2</c:v>
                </c:pt>
                <c:pt idx="131">
                  <c:v>1.2999999999999999E-2</c:v>
                </c:pt>
                <c:pt idx="132">
                  <c:v>1.2E-2</c:v>
                </c:pt>
                <c:pt idx="133">
                  <c:v>0.01</c:v>
                </c:pt>
                <c:pt idx="134">
                  <c:v>0</c:v>
                </c:pt>
                <c:pt idx="135">
                  <c:v>1.6E-2</c:v>
                </c:pt>
                <c:pt idx="136">
                  <c:v>1.4999999999999999E-2</c:v>
                </c:pt>
                <c:pt idx="137">
                  <c:v>1.6E-2</c:v>
                </c:pt>
                <c:pt idx="138">
                  <c:v>1.6E-2</c:v>
                </c:pt>
                <c:pt idx="139">
                  <c:v>1.4999999999999999E-2</c:v>
                </c:pt>
                <c:pt idx="140">
                  <c:v>0</c:v>
                </c:pt>
                <c:pt idx="141">
                  <c:v>1.6E-2</c:v>
                </c:pt>
                <c:pt idx="142">
                  <c:v>1.6E-2</c:v>
                </c:pt>
                <c:pt idx="143">
                  <c:v>1.4999999999999999E-2</c:v>
                </c:pt>
                <c:pt idx="144">
                  <c:v>1.6E-2</c:v>
                </c:pt>
                <c:pt idx="145">
                  <c:v>1.4999999999999999E-2</c:v>
                </c:pt>
                <c:pt idx="146">
                  <c:v>1.6E-2</c:v>
                </c:pt>
                <c:pt idx="147">
                  <c:v>1.6E-2</c:v>
                </c:pt>
                <c:pt idx="148">
                  <c:v>1.4999999999999999E-2</c:v>
                </c:pt>
                <c:pt idx="149">
                  <c:v>1.6E-2</c:v>
                </c:pt>
                <c:pt idx="150">
                  <c:v>1.4999999999999999E-2</c:v>
                </c:pt>
                <c:pt idx="151">
                  <c:v>1.6E-2</c:v>
                </c:pt>
                <c:pt idx="152">
                  <c:v>1.6E-2</c:v>
                </c:pt>
                <c:pt idx="153">
                  <c:v>3.1E-2</c:v>
                </c:pt>
                <c:pt idx="154">
                  <c:v>1.6E-2</c:v>
                </c:pt>
                <c:pt idx="155">
                  <c:v>1.4999999999999999E-2</c:v>
                </c:pt>
                <c:pt idx="156">
                  <c:v>1.6E-2</c:v>
                </c:pt>
                <c:pt idx="157">
                  <c:v>1.4999999999999999E-2</c:v>
                </c:pt>
                <c:pt idx="158">
                  <c:v>1.6E-2</c:v>
                </c:pt>
                <c:pt idx="159">
                  <c:v>1.6E-2</c:v>
                </c:pt>
                <c:pt idx="160">
                  <c:v>1.4999999999999999E-2</c:v>
                </c:pt>
                <c:pt idx="161">
                  <c:v>3.2000000000000001E-2</c:v>
                </c:pt>
                <c:pt idx="162">
                  <c:v>1.4999999999999999E-2</c:v>
                </c:pt>
                <c:pt idx="163">
                  <c:v>1.6E-2</c:v>
                </c:pt>
                <c:pt idx="164">
                  <c:v>3.1E-2</c:v>
                </c:pt>
                <c:pt idx="165">
                  <c:v>1.6E-2</c:v>
                </c:pt>
                <c:pt idx="166">
                  <c:v>1.4999999999999999E-2</c:v>
                </c:pt>
                <c:pt idx="167">
                  <c:v>3.2000000000000001E-2</c:v>
                </c:pt>
                <c:pt idx="168">
                  <c:v>1.4999999999999999E-2</c:v>
                </c:pt>
                <c:pt idx="169">
                  <c:v>1.6E-2</c:v>
                </c:pt>
                <c:pt idx="170">
                  <c:v>3.1E-2</c:v>
                </c:pt>
                <c:pt idx="171">
                  <c:v>1.6E-2</c:v>
                </c:pt>
                <c:pt idx="172">
                  <c:v>3.1E-2</c:v>
                </c:pt>
                <c:pt idx="173">
                  <c:v>1.6E-2</c:v>
                </c:pt>
                <c:pt idx="174">
                  <c:v>3.1E-2</c:v>
                </c:pt>
                <c:pt idx="175">
                  <c:v>1.4999999999999999E-2</c:v>
                </c:pt>
                <c:pt idx="176">
                  <c:v>3.2000000000000001E-2</c:v>
                </c:pt>
                <c:pt idx="177">
                  <c:v>3.1E-2</c:v>
                </c:pt>
                <c:pt idx="178">
                  <c:v>1.4999999999999999E-2</c:v>
                </c:pt>
                <c:pt idx="179">
                  <c:v>3.2000000000000001E-2</c:v>
                </c:pt>
                <c:pt idx="180">
                  <c:v>1.4999999999999999E-2</c:v>
                </c:pt>
                <c:pt idx="181">
                  <c:v>4.1000000000000002E-2</c:v>
                </c:pt>
                <c:pt idx="182">
                  <c:v>2.5999999999999999E-2</c:v>
                </c:pt>
                <c:pt idx="183">
                  <c:v>2.8000000000000001E-2</c:v>
                </c:pt>
                <c:pt idx="184">
                  <c:v>2.8000000000000001E-2</c:v>
                </c:pt>
                <c:pt idx="185">
                  <c:v>2.9000000000000001E-2</c:v>
                </c:pt>
                <c:pt idx="186">
                  <c:v>2.7E-2</c:v>
                </c:pt>
                <c:pt idx="187">
                  <c:v>2.8000000000000001E-2</c:v>
                </c:pt>
                <c:pt idx="188">
                  <c:v>3.1E-2</c:v>
                </c:pt>
                <c:pt idx="189">
                  <c:v>1.6E-2</c:v>
                </c:pt>
                <c:pt idx="190">
                  <c:v>3.1E-2</c:v>
                </c:pt>
                <c:pt idx="191">
                  <c:v>3.1E-2</c:v>
                </c:pt>
                <c:pt idx="192">
                  <c:v>3.1E-2</c:v>
                </c:pt>
                <c:pt idx="193">
                  <c:v>3.2000000000000001E-2</c:v>
                </c:pt>
                <c:pt idx="194">
                  <c:v>3.1E-2</c:v>
                </c:pt>
                <c:pt idx="195">
                  <c:v>3.1E-2</c:v>
                </c:pt>
                <c:pt idx="196">
                  <c:v>3.1E-2</c:v>
                </c:pt>
                <c:pt idx="197">
                  <c:v>3.2000000000000001E-2</c:v>
                </c:pt>
                <c:pt idx="198">
                  <c:v>3.1E-2</c:v>
                </c:pt>
                <c:pt idx="199">
                  <c:v>3.1E-2</c:v>
                </c:pt>
                <c:pt idx="200">
                  <c:v>3.1E-2</c:v>
                </c:pt>
                <c:pt idx="201">
                  <c:v>3.2000000000000001E-2</c:v>
                </c:pt>
                <c:pt idx="202">
                  <c:v>3.1E-2</c:v>
                </c:pt>
                <c:pt idx="203">
                  <c:v>3.1E-2</c:v>
                </c:pt>
                <c:pt idx="204">
                  <c:v>4.7E-2</c:v>
                </c:pt>
                <c:pt idx="205">
                  <c:v>3.1E-2</c:v>
                </c:pt>
                <c:pt idx="206">
                  <c:v>3.1E-2</c:v>
                </c:pt>
                <c:pt idx="207">
                  <c:v>3.2000000000000001E-2</c:v>
                </c:pt>
                <c:pt idx="208">
                  <c:v>4.7E-2</c:v>
                </c:pt>
                <c:pt idx="209">
                  <c:v>3.1E-2</c:v>
                </c:pt>
                <c:pt idx="210">
                  <c:v>3.1E-2</c:v>
                </c:pt>
                <c:pt idx="211">
                  <c:v>3.1E-2</c:v>
                </c:pt>
                <c:pt idx="212">
                  <c:v>3.1E-2</c:v>
                </c:pt>
                <c:pt idx="213">
                  <c:v>5.2999999999999999E-2</c:v>
                </c:pt>
                <c:pt idx="214">
                  <c:v>0.04</c:v>
                </c:pt>
                <c:pt idx="215">
                  <c:v>0.04</c:v>
                </c:pt>
                <c:pt idx="216">
                  <c:v>4.2000000000000003E-2</c:v>
                </c:pt>
                <c:pt idx="217">
                  <c:v>4.2999999999999997E-2</c:v>
                </c:pt>
                <c:pt idx="218">
                  <c:v>3.5000000000000003E-2</c:v>
                </c:pt>
                <c:pt idx="219">
                  <c:v>4.7E-2</c:v>
                </c:pt>
                <c:pt idx="220">
                  <c:v>3.2000000000000001E-2</c:v>
                </c:pt>
                <c:pt idx="221">
                  <c:v>4.5999999999999999E-2</c:v>
                </c:pt>
                <c:pt idx="222">
                  <c:v>4.7E-2</c:v>
                </c:pt>
                <c:pt idx="223">
                  <c:v>3.2000000000000001E-2</c:v>
                </c:pt>
                <c:pt idx="224">
                  <c:v>4.5999999999999999E-2</c:v>
                </c:pt>
                <c:pt idx="225">
                  <c:v>4.7E-2</c:v>
                </c:pt>
                <c:pt idx="226">
                  <c:v>4.7E-2</c:v>
                </c:pt>
                <c:pt idx="227">
                  <c:v>4.7E-2</c:v>
                </c:pt>
                <c:pt idx="228">
                  <c:v>4.7E-2</c:v>
                </c:pt>
                <c:pt idx="229">
                  <c:v>4.7E-2</c:v>
                </c:pt>
                <c:pt idx="230">
                  <c:v>4.7E-2</c:v>
                </c:pt>
                <c:pt idx="231">
                  <c:v>4.5999999999999999E-2</c:v>
                </c:pt>
                <c:pt idx="232">
                  <c:v>4.7E-2</c:v>
                </c:pt>
                <c:pt idx="233">
                  <c:v>6.3E-2</c:v>
                </c:pt>
                <c:pt idx="234">
                  <c:v>4.7E-2</c:v>
                </c:pt>
                <c:pt idx="235">
                  <c:v>5.8000000000000003E-2</c:v>
                </c:pt>
                <c:pt idx="236">
                  <c:v>5.2999999999999999E-2</c:v>
                </c:pt>
                <c:pt idx="237">
                  <c:v>5.2999999999999999E-2</c:v>
                </c:pt>
                <c:pt idx="238">
                  <c:v>5.3999999999999999E-2</c:v>
                </c:pt>
                <c:pt idx="239">
                  <c:v>5.5E-2</c:v>
                </c:pt>
                <c:pt idx="240">
                  <c:v>4.2999999999999997E-2</c:v>
                </c:pt>
                <c:pt idx="241">
                  <c:v>6.2E-2</c:v>
                </c:pt>
                <c:pt idx="242">
                  <c:v>4.7E-2</c:v>
                </c:pt>
                <c:pt idx="243">
                  <c:v>6.3E-2</c:v>
                </c:pt>
                <c:pt idx="244">
                  <c:v>4.7E-2</c:v>
                </c:pt>
                <c:pt idx="245">
                  <c:v>6.2E-2</c:v>
                </c:pt>
                <c:pt idx="246">
                  <c:v>4.7E-2</c:v>
                </c:pt>
                <c:pt idx="247">
                  <c:v>6.2E-2</c:v>
                </c:pt>
                <c:pt idx="248">
                  <c:v>6.3E-2</c:v>
                </c:pt>
                <c:pt idx="249">
                  <c:v>6.5000000000000002E-2</c:v>
                </c:pt>
                <c:pt idx="250">
                  <c:v>4.7E-2</c:v>
                </c:pt>
                <c:pt idx="251">
                  <c:v>6.3E-2</c:v>
                </c:pt>
                <c:pt idx="252">
                  <c:v>6.2E-2</c:v>
                </c:pt>
                <c:pt idx="253">
                  <c:v>0.08</c:v>
                </c:pt>
                <c:pt idx="254">
                  <c:v>6.4000000000000001E-2</c:v>
                </c:pt>
                <c:pt idx="255">
                  <c:v>6.5000000000000002E-2</c:v>
                </c:pt>
                <c:pt idx="256">
                  <c:v>6.5000000000000002E-2</c:v>
                </c:pt>
                <c:pt idx="257">
                  <c:v>5.3999999999999999E-2</c:v>
                </c:pt>
                <c:pt idx="258">
                  <c:v>7.8E-2</c:v>
                </c:pt>
                <c:pt idx="259">
                  <c:v>6.2E-2</c:v>
                </c:pt>
                <c:pt idx="260">
                  <c:v>6.3E-2</c:v>
                </c:pt>
                <c:pt idx="261">
                  <c:v>7.8E-2</c:v>
                </c:pt>
                <c:pt idx="262">
                  <c:v>6.2E-2</c:v>
                </c:pt>
                <c:pt idx="263">
                  <c:v>6.3E-2</c:v>
                </c:pt>
                <c:pt idx="264">
                  <c:v>7.8E-2</c:v>
                </c:pt>
                <c:pt idx="265">
                  <c:v>6.3E-2</c:v>
                </c:pt>
                <c:pt idx="266">
                  <c:v>7.8E-2</c:v>
                </c:pt>
                <c:pt idx="267">
                  <c:v>7.9000000000000001E-2</c:v>
                </c:pt>
                <c:pt idx="268">
                  <c:v>7.4999999999999997E-2</c:v>
                </c:pt>
                <c:pt idx="269">
                  <c:v>7.4999999999999997E-2</c:v>
                </c:pt>
                <c:pt idx="270">
                  <c:v>7.6999999999999999E-2</c:v>
                </c:pt>
                <c:pt idx="271">
                  <c:v>7.5999999999999998E-2</c:v>
                </c:pt>
                <c:pt idx="272">
                  <c:v>7.1999999999999995E-2</c:v>
                </c:pt>
                <c:pt idx="273">
                  <c:v>7.8E-2</c:v>
                </c:pt>
                <c:pt idx="274">
                  <c:v>7.8E-2</c:v>
                </c:pt>
                <c:pt idx="275">
                  <c:v>7.8E-2</c:v>
                </c:pt>
                <c:pt idx="276">
                  <c:v>7.8E-2</c:v>
                </c:pt>
                <c:pt idx="277">
                  <c:v>7.9000000000000001E-2</c:v>
                </c:pt>
                <c:pt idx="278">
                  <c:v>7.8E-2</c:v>
                </c:pt>
                <c:pt idx="279">
                  <c:v>7.8E-2</c:v>
                </c:pt>
                <c:pt idx="280">
                  <c:v>9.1999999999999998E-2</c:v>
                </c:pt>
                <c:pt idx="281">
                  <c:v>7.6999999999999999E-2</c:v>
                </c:pt>
                <c:pt idx="282">
                  <c:v>7.8E-2</c:v>
                </c:pt>
                <c:pt idx="283">
                  <c:v>9.4E-2</c:v>
                </c:pt>
                <c:pt idx="284">
                  <c:v>7.8E-2</c:v>
                </c:pt>
                <c:pt idx="285">
                  <c:v>9.4E-2</c:v>
                </c:pt>
                <c:pt idx="286">
                  <c:v>7.8E-2</c:v>
                </c:pt>
                <c:pt idx="287">
                  <c:v>9.4E-2</c:v>
                </c:pt>
                <c:pt idx="288">
                  <c:v>9.4E-2</c:v>
                </c:pt>
                <c:pt idx="289">
                  <c:v>9.2999999999999999E-2</c:v>
                </c:pt>
                <c:pt idx="290">
                  <c:v>7.8E-2</c:v>
                </c:pt>
                <c:pt idx="291">
                  <c:v>9.4E-2</c:v>
                </c:pt>
                <c:pt idx="292">
                  <c:v>0.104</c:v>
                </c:pt>
                <c:pt idx="293">
                  <c:v>9.4E-2</c:v>
                </c:pt>
                <c:pt idx="294">
                  <c:v>9.4E-2</c:v>
                </c:pt>
                <c:pt idx="295">
                  <c:v>0.1</c:v>
                </c:pt>
                <c:pt idx="296">
                  <c:v>9.6000000000000002E-2</c:v>
                </c:pt>
                <c:pt idx="297">
                  <c:v>9.4E-2</c:v>
                </c:pt>
                <c:pt idx="298">
                  <c:v>0.10299999999999999</c:v>
                </c:pt>
                <c:pt idx="299">
                  <c:v>9.9000000000000005E-2</c:v>
                </c:pt>
                <c:pt idx="300">
                  <c:v>9.4E-2</c:v>
                </c:pt>
                <c:pt idx="301">
                  <c:v>9.2999999999999999E-2</c:v>
                </c:pt>
                <c:pt idx="302">
                  <c:v>0.11899999999999999</c:v>
                </c:pt>
                <c:pt idx="303">
                  <c:v>0.104</c:v>
                </c:pt>
                <c:pt idx="304">
                  <c:v>9.2999999999999999E-2</c:v>
                </c:pt>
                <c:pt idx="305">
                  <c:v>0.11</c:v>
                </c:pt>
                <c:pt idx="306">
                  <c:v>0.109</c:v>
                </c:pt>
                <c:pt idx="307">
                  <c:v>0.109</c:v>
                </c:pt>
                <c:pt idx="308">
                  <c:v>0.11</c:v>
                </c:pt>
                <c:pt idx="309">
                  <c:v>9.2999999999999999E-2</c:v>
                </c:pt>
                <c:pt idx="310">
                  <c:v>0.125</c:v>
                </c:pt>
                <c:pt idx="311">
                  <c:v>0.11700000000000001</c:v>
                </c:pt>
                <c:pt idx="312">
                  <c:v>0.11700000000000001</c:v>
                </c:pt>
                <c:pt idx="313">
                  <c:v>0.114</c:v>
                </c:pt>
                <c:pt idx="314">
                  <c:v>0.109</c:v>
                </c:pt>
                <c:pt idx="315">
                  <c:v>0.109</c:v>
                </c:pt>
                <c:pt idx="316">
                  <c:v>0.125</c:v>
                </c:pt>
                <c:pt idx="317">
                  <c:v>0.11</c:v>
                </c:pt>
                <c:pt idx="318">
                  <c:v>0.125</c:v>
                </c:pt>
                <c:pt idx="319">
                  <c:v>0.125</c:v>
                </c:pt>
                <c:pt idx="320">
                  <c:v>0.129</c:v>
                </c:pt>
                <c:pt idx="321">
                  <c:v>0.127</c:v>
                </c:pt>
                <c:pt idx="322">
                  <c:v>0.122</c:v>
                </c:pt>
                <c:pt idx="323">
                  <c:v>0.11</c:v>
                </c:pt>
                <c:pt idx="324">
                  <c:v>0.125</c:v>
                </c:pt>
                <c:pt idx="325">
                  <c:v>0.125</c:v>
                </c:pt>
                <c:pt idx="326">
                  <c:v>0.14000000000000001</c:v>
                </c:pt>
                <c:pt idx="327">
                  <c:v>0.125</c:v>
                </c:pt>
                <c:pt idx="328">
                  <c:v>0.13800000000000001</c:v>
                </c:pt>
                <c:pt idx="329">
                  <c:v>0.13</c:v>
                </c:pt>
                <c:pt idx="330">
                  <c:v>0.126</c:v>
                </c:pt>
                <c:pt idx="331">
                  <c:v>0.14099999999999999</c:v>
                </c:pt>
                <c:pt idx="332">
                  <c:v>0.125</c:v>
                </c:pt>
                <c:pt idx="333">
                  <c:v>0.14000000000000001</c:v>
                </c:pt>
                <c:pt idx="334">
                  <c:v>0.128</c:v>
                </c:pt>
                <c:pt idx="335">
                  <c:v>0.153</c:v>
                </c:pt>
                <c:pt idx="336">
                  <c:v>0.14299999999999999</c:v>
                </c:pt>
                <c:pt idx="337">
                  <c:v>0.14399999999999999</c:v>
                </c:pt>
                <c:pt idx="338">
                  <c:v>0.14399999999999999</c:v>
                </c:pt>
                <c:pt idx="339">
                  <c:v>0.14000000000000001</c:v>
                </c:pt>
                <c:pt idx="340">
                  <c:v>0.14099999999999999</c:v>
                </c:pt>
                <c:pt idx="341">
                  <c:v>0.153</c:v>
                </c:pt>
                <c:pt idx="342">
                  <c:v>0.13600000000000001</c:v>
                </c:pt>
                <c:pt idx="343">
                  <c:v>0.16</c:v>
                </c:pt>
                <c:pt idx="344">
                  <c:v>0.14899999999999999</c:v>
                </c:pt>
                <c:pt idx="345">
                  <c:v>0.14099999999999999</c:v>
                </c:pt>
                <c:pt idx="346">
                  <c:v>0.156</c:v>
                </c:pt>
                <c:pt idx="347">
                  <c:v>0.156</c:v>
                </c:pt>
                <c:pt idx="348">
                  <c:v>0.156</c:v>
                </c:pt>
                <c:pt idx="349">
                  <c:v>0.16300000000000001</c:v>
                </c:pt>
                <c:pt idx="350">
                  <c:v>0.156</c:v>
                </c:pt>
                <c:pt idx="351">
                  <c:v>0.156</c:v>
                </c:pt>
                <c:pt idx="352">
                  <c:v>0.16500000000000001</c:v>
                </c:pt>
                <c:pt idx="353">
                  <c:v>0.156</c:v>
                </c:pt>
                <c:pt idx="354">
                  <c:v>0.16800000000000001</c:v>
                </c:pt>
                <c:pt idx="355">
                  <c:v>0.16900000000000001</c:v>
                </c:pt>
                <c:pt idx="356">
                  <c:v>0.158</c:v>
                </c:pt>
                <c:pt idx="357">
                  <c:v>0.17199999999999999</c:v>
                </c:pt>
                <c:pt idx="358">
                  <c:v>0.17100000000000001</c:v>
                </c:pt>
                <c:pt idx="359">
                  <c:v>0.17299999999999999</c:v>
                </c:pt>
                <c:pt idx="360">
                  <c:v>0.17199999999999999</c:v>
                </c:pt>
                <c:pt idx="361">
                  <c:v>0.18099999999999999</c:v>
                </c:pt>
                <c:pt idx="362">
                  <c:v>0.16500000000000001</c:v>
                </c:pt>
                <c:pt idx="363">
                  <c:v>0.17199999999999999</c:v>
                </c:pt>
                <c:pt idx="364">
                  <c:v>0.19</c:v>
                </c:pt>
                <c:pt idx="365">
                  <c:v>0.17199999999999999</c:v>
                </c:pt>
                <c:pt idx="366">
                  <c:v>0.189</c:v>
                </c:pt>
                <c:pt idx="367">
                  <c:v>0.19</c:v>
                </c:pt>
                <c:pt idx="368">
                  <c:v>0.183</c:v>
                </c:pt>
                <c:pt idx="369">
                  <c:v>0.17199999999999999</c:v>
                </c:pt>
                <c:pt idx="370">
                  <c:v>0.2</c:v>
                </c:pt>
                <c:pt idx="371">
                  <c:v>0.188</c:v>
                </c:pt>
                <c:pt idx="372">
                  <c:v>0.19500000000000001</c:v>
                </c:pt>
                <c:pt idx="373">
                  <c:v>0.187</c:v>
                </c:pt>
                <c:pt idx="374">
                  <c:v>0.187</c:v>
                </c:pt>
                <c:pt idx="375">
                  <c:v>0.20300000000000001</c:v>
                </c:pt>
                <c:pt idx="376">
                  <c:v>0.188</c:v>
                </c:pt>
                <c:pt idx="377">
                  <c:v>0.218</c:v>
                </c:pt>
                <c:pt idx="378">
                  <c:v>0.21099999999999999</c:v>
                </c:pt>
                <c:pt idx="379">
                  <c:v>0.19800000000000001</c:v>
                </c:pt>
                <c:pt idx="380">
                  <c:v>0.20300000000000001</c:v>
                </c:pt>
                <c:pt idx="381">
                  <c:v>0.219</c:v>
                </c:pt>
                <c:pt idx="382">
                  <c:v>0.20100000000000001</c:v>
                </c:pt>
                <c:pt idx="383">
                  <c:v>0.20300000000000001</c:v>
                </c:pt>
                <c:pt idx="384">
                  <c:v>0.219</c:v>
                </c:pt>
                <c:pt idx="385">
                  <c:v>0.20300000000000001</c:v>
                </c:pt>
                <c:pt idx="386">
                  <c:v>0.221</c:v>
                </c:pt>
                <c:pt idx="387">
                  <c:v>0.214</c:v>
                </c:pt>
                <c:pt idx="388">
                  <c:v>0.219</c:v>
                </c:pt>
                <c:pt idx="389">
                  <c:v>0.20300000000000001</c:v>
                </c:pt>
                <c:pt idx="390">
                  <c:v>0.219</c:v>
                </c:pt>
                <c:pt idx="391">
                  <c:v>0.23699999999999999</c:v>
                </c:pt>
                <c:pt idx="392">
                  <c:v>0.20799999999999999</c:v>
                </c:pt>
                <c:pt idx="393">
                  <c:v>0.23699999999999999</c:v>
                </c:pt>
                <c:pt idx="394">
                  <c:v>0.223</c:v>
                </c:pt>
                <c:pt idx="395">
                  <c:v>0.22800000000000001</c:v>
                </c:pt>
                <c:pt idx="396">
                  <c:v>0.221</c:v>
                </c:pt>
                <c:pt idx="397">
                  <c:v>0.23499999999999999</c:v>
                </c:pt>
                <c:pt idx="398">
                  <c:v>0.23400000000000001</c:v>
                </c:pt>
                <c:pt idx="399">
                  <c:v>0.23400000000000001</c:v>
                </c:pt>
                <c:pt idx="400">
                  <c:v>0.247</c:v>
                </c:pt>
                <c:pt idx="401">
                  <c:v>0.22500000000000001</c:v>
                </c:pt>
                <c:pt idx="402">
                  <c:v>0.23400000000000001</c:v>
                </c:pt>
                <c:pt idx="403">
                  <c:v>0.23499999999999999</c:v>
                </c:pt>
                <c:pt idx="404">
                  <c:v>0.25900000000000001</c:v>
                </c:pt>
                <c:pt idx="405">
                  <c:v>0.24399999999999999</c:v>
                </c:pt>
                <c:pt idx="406">
                  <c:v>0.25</c:v>
                </c:pt>
                <c:pt idx="407">
                  <c:v>0.25</c:v>
                </c:pt>
                <c:pt idx="408">
                  <c:v>0.255</c:v>
                </c:pt>
                <c:pt idx="409">
                  <c:v>0.249</c:v>
                </c:pt>
                <c:pt idx="410">
                  <c:v>0.25</c:v>
                </c:pt>
                <c:pt idx="411">
                  <c:v>0.26500000000000001</c:v>
                </c:pt>
                <c:pt idx="412">
                  <c:v>0.28299999999999997</c:v>
                </c:pt>
                <c:pt idx="413">
                  <c:v>0.25</c:v>
                </c:pt>
                <c:pt idx="414">
                  <c:v>0.26600000000000001</c:v>
                </c:pt>
                <c:pt idx="415">
                  <c:v>0.26700000000000002</c:v>
                </c:pt>
                <c:pt idx="416">
                  <c:v>0.27800000000000002</c:v>
                </c:pt>
                <c:pt idx="417">
                  <c:v>0.26500000000000001</c:v>
                </c:pt>
                <c:pt idx="418">
                  <c:v>0.27</c:v>
                </c:pt>
                <c:pt idx="419">
                  <c:v>0.27400000000000002</c:v>
                </c:pt>
                <c:pt idx="420">
                  <c:v>0.27300000000000002</c:v>
                </c:pt>
                <c:pt idx="421">
                  <c:v>0.26600000000000001</c:v>
                </c:pt>
                <c:pt idx="422">
                  <c:v>0.28100000000000003</c:v>
                </c:pt>
                <c:pt idx="423">
                  <c:v>0.28599999999999998</c:v>
                </c:pt>
                <c:pt idx="424">
                  <c:v>0.27900000000000003</c:v>
                </c:pt>
                <c:pt idx="425">
                  <c:v>0.28100000000000003</c:v>
                </c:pt>
                <c:pt idx="426">
                  <c:v>0.28699999999999998</c:v>
                </c:pt>
                <c:pt idx="427">
                  <c:v>0.27800000000000002</c:v>
                </c:pt>
                <c:pt idx="428">
                  <c:v>0.29699999999999999</c:v>
                </c:pt>
                <c:pt idx="429">
                  <c:v>0.29699999999999999</c:v>
                </c:pt>
                <c:pt idx="430">
                  <c:v>0.3</c:v>
                </c:pt>
                <c:pt idx="431">
                  <c:v>0.28199999999999997</c:v>
                </c:pt>
                <c:pt idx="432">
                  <c:v>0.29699999999999999</c:v>
                </c:pt>
                <c:pt idx="433">
                  <c:v>0.315</c:v>
                </c:pt>
                <c:pt idx="434">
                  <c:v>0.29699999999999999</c:v>
                </c:pt>
                <c:pt idx="435">
                  <c:v>0.29699999999999999</c:v>
                </c:pt>
                <c:pt idx="436">
                  <c:v>0.312</c:v>
                </c:pt>
                <c:pt idx="437">
                  <c:v>0.315</c:v>
                </c:pt>
                <c:pt idx="438">
                  <c:v>0.313</c:v>
                </c:pt>
                <c:pt idx="439">
                  <c:v>0.29599999999999999</c:v>
                </c:pt>
                <c:pt idx="440">
                  <c:v>0.32600000000000001</c:v>
                </c:pt>
                <c:pt idx="441">
                  <c:v>0.313</c:v>
                </c:pt>
                <c:pt idx="442">
                  <c:v>0.312</c:v>
                </c:pt>
                <c:pt idx="443">
                  <c:v>0.33300000000000002</c:v>
                </c:pt>
                <c:pt idx="444">
                  <c:v>0.313</c:v>
                </c:pt>
                <c:pt idx="445">
                  <c:v>0.34300000000000003</c:v>
                </c:pt>
                <c:pt idx="446">
                  <c:v>0.33200000000000002</c:v>
                </c:pt>
                <c:pt idx="447">
                  <c:v>0.32800000000000001</c:v>
                </c:pt>
                <c:pt idx="448">
                  <c:v>0.32900000000000001</c:v>
                </c:pt>
                <c:pt idx="449">
                  <c:v>0.32600000000000001</c:v>
                </c:pt>
                <c:pt idx="450">
                  <c:v>0.34399999999999997</c:v>
                </c:pt>
                <c:pt idx="451">
                  <c:v>0.32800000000000001</c:v>
                </c:pt>
                <c:pt idx="452">
                  <c:v>0.34499999999999997</c:v>
                </c:pt>
                <c:pt idx="453">
                  <c:v>0.34399999999999997</c:v>
                </c:pt>
                <c:pt idx="454">
                  <c:v>0.34300000000000003</c:v>
                </c:pt>
                <c:pt idx="455">
                  <c:v>0.34599999999999997</c:v>
                </c:pt>
                <c:pt idx="456">
                  <c:v>0.34300000000000003</c:v>
                </c:pt>
                <c:pt idx="457">
                  <c:v>0.36</c:v>
                </c:pt>
                <c:pt idx="458">
                  <c:v>0.35199999999999998</c:v>
                </c:pt>
                <c:pt idx="459">
                  <c:v>0.34399999999999997</c:v>
                </c:pt>
                <c:pt idx="460">
                  <c:v>0.35899999999999999</c:v>
                </c:pt>
                <c:pt idx="461">
                  <c:v>0.36099999999999999</c:v>
                </c:pt>
                <c:pt idx="462">
                  <c:v>0.35899999999999999</c:v>
                </c:pt>
                <c:pt idx="463">
                  <c:v>0.38</c:v>
                </c:pt>
                <c:pt idx="464">
                  <c:v>0.35599999999999998</c:v>
                </c:pt>
                <c:pt idx="465">
                  <c:v>0.38200000000000001</c:v>
                </c:pt>
                <c:pt idx="466">
                  <c:v>0.36899999999999999</c:v>
                </c:pt>
                <c:pt idx="467">
                  <c:v>0.375</c:v>
                </c:pt>
                <c:pt idx="468">
                  <c:v>0.38200000000000001</c:v>
                </c:pt>
                <c:pt idx="469">
                  <c:v>0.38100000000000001</c:v>
                </c:pt>
                <c:pt idx="470">
                  <c:v>0.38200000000000001</c:v>
                </c:pt>
                <c:pt idx="471">
                  <c:v>0.38700000000000001</c:v>
                </c:pt>
                <c:pt idx="472">
                  <c:v>0.376</c:v>
                </c:pt>
                <c:pt idx="473">
                  <c:v>0.39100000000000001</c:v>
                </c:pt>
                <c:pt idx="474">
                  <c:v>0.39200000000000002</c:v>
                </c:pt>
                <c:pt idx="475">
                  <c:v>0.39300000000000002</c:v>
                </c:pt>
                <c:pt idx="476">
                  <c:v>0.39800000000000002</c:v>
                </c:pt>
                <c:pt idx="477">
                  <c:v>0.40400000000000003</c:v>
                </c:pt>
                <c:pt idx="478">
                  <c:v>0.39</c:v>
                </c:pt>
                <c:pt idx="479">
                  <c:v>0.43</c:v>
                </c:pt>
                <c:pt idx="480">
                  <c:v>0.39</c:v>
                </c:pt>
                <c:pt idx="481">
                  <c:v>0.42299999999999999</c:v>
                </c:pt>
                <c:pt idx="482">
                  <c:v>0.40100000000000002</c:v>
                </c:pt>
                <c:pt idx="483">
                  <c:v>0.42199999999999999</c:v>
                </c:pt>
                <c:pt idx="484">
                  <c:v>0.40799999999999997</c:v>
                </c:pt>
                <c:pt idx="485">
                  <c:v>0.42199999999999999</c:v>
                </c:pt>
                <c:pt idx="486">
                  <c:v>0.42299999999999999</c:v>
                </c:pt>
                <c:pt idx="487">
                  <c:v>0.42199999999999999</c:v>
                </c:pt>
                <c:pt idx="488">
                  <c:v>0.433</c:v>
                </c:pt>
                <c:pt idx="489">
                  <c:v>0.42699999999999999</c:v>
                </c:pt>
                <c:pt idx="490">
                  <c:v>0.42199999999999999</c:v>
                </c:pt>
                <c:pt idx="491">
                  <c:v>0.439</c:v>
                </c:pt>
                <c:pt idx="492">
                  <c:v>0.437</c:v>
                </c:pt>
                <c:pt idx="493">
                  <c:v>0.44700000000000001</c:v>
                </c:pt>
                <c:pt idx="494">
                  <c:v>0.441</c:v>
                </c:pt>
                <c:pt idx="495">
                  <c:v>0.44500000000000001</c:v>
                </c:pt>
                <c:pt idx="496">
                  <c:v>0.443</c:v>
                </c:pt>
                <c:pt idx="497">
                  <c:v>0.438</c:v>
                </c:pt>
                <c:pt idx="498">
                  <c:v>0.47</c:v>
                </c:pt>
                <c:pt idx="499">
                  <c:v>0.45300000000000001</c:v>
                </c:pt>
                <c:pt idx="500">
                  <c:v>0.45400000000000001</c:v>
                </c:pt>
                <c:pt idx="501">
                  <c:v>0.48399999999999999</c:v>
                </c:pt>
                <c:pt idx="502">
                  <c:v>0.45500000000000002</c:v>
                </c:pt>
                <c:pt idx="503">
                  <c:v>0.47299999999999998</c:v>
                </c:pt>
                <c:pt idx="504">
                  <c:v>0.46500000000000002</c:v>
                </c:pt>
                <c:pt idx="505">
                  <c:v>0.46899999999999997</c:v>
                </c:pt>
                <c:pt idx="506">
                  <c:v>0.49</c:v>
                </c:pt>
                <c:pt idx="507">
                  <c:v>0.46899999999999997</c:v>
                </c:pt>
                <c:pt idx="508">
                  <c:v>0.48699999999999999</c:v>
                </c:pt>
                <c:pt idx="509">
                  <c:v>0.57799999999999996</c:v>
                </c:pt>
                <c:pt idx="510">
                  <c:v>0.51600000000000001</c:v>
                </c:pt>
                <c:pt idx="511">
                  <c:v>0.48399999999999999</c:v>
                </c:pt>
                <c:pt idx="512">
                  <c:v>0.49</c:v>
                </c:pt>
                <c:pt idx="513">
                  <c:v>0.48399999999999999</c:v>
                </c:pt>
                <c:pt idx="514">
                  <c:v>0.50900000000000001</c:v>
                </c:pt>
                <c:pt idx="515">
                  <c:v>0.48399999999999999</c:v>
                </c:pt>
                <c:pt idx="516">
                  <c:v>0.51</c:v>
                </c:pt>
                <c:pt idx="517">
                  <c:v>0.51400000000000001</c:v>
                </c:pt>
                <c:pt idx="518">
                  <c:v>0.502</c:v>
                </c:pt>
                <c:pt idx="519">
                  <c:v>0.51900000000000002</c:v>
                </c:pt>
                <c:pt idx="520">
                  <c:v>0.52900000000000003</c:v>
                </c:pt>
                <c:pt idx="521">
                  <c:v>0.51600000000000001</c:v>
                </c:pt>
                <c:pt idx="522">
                  <c:v>0.52200000000000002</c:v>
                </c:pt>
                <c:pt idx="523">
                  <c:v>0.52800000000000002</c:v>
                </c:pt>
                <c:pt idx="524">
                  <c:v>0.52800000000000002</c:v>
                </c:pt>
                <c:pt idx="525">
                  <c:v>0.53200000000000003</c:v>
                </c:pt>
                <c:pt idx="526">
                  <c:v>0.54200000000000004</c:v>
                </c:pt>
                <c:pt idx="527">
                  <c:v>0.54500000000000004</c:v>
                </c:pt>
                <c:pt idx="528">
                  <c:v>0.54600000000000004</c:v>
                </c:pt>
                <c:pt idx="529">
                  <c:v>0.54500000000000004</c:v>
                </c:pt>
                <c:pt idx="530">
                  <c:v>0.53700000000000003</c:v>
                </c:pt>
                <c:pt idx="531">
                  <c:v>0.55600000000000005</c:v>
                </c:pt>
                <c:pt idx="532">
                  <c:v>0.54600000000000004</c:v>
                </c:pt>
                <c:pt idx="533">
                  <c:v>0.56399999999999995</c:v>
                </c:pt>
                <c:pt idx="534">
                  <c:v>0.57699999999999996</c:v>
                </c:pt>
                <c:pt idx="535">
                  <c:v>0.56299999999999994</c:v>
                </c:pt>
                <c:pt idx="536">
                  <c:v>0.56200000000000006</c:v>
                </c:pt>
                <c:pt idx="537">
                  <c:v>0.58199999999999996</c:v>
                </c:pt>
                <c:pt idx="538">
                  <c:v>0.58199999999999996</c:v>
                </c:pt>
                <c:pt idx="539">
                  <c:v>0.57699999999999996</c:v>
                </c:pt>
                <c:pt idx="540">
                  <c:v>0.57899999999999996</c:v>
                </c:pt>
                <c:pt idx="541">
                  <c:v>0.59299999999999997</c:v>
                </c:pt>
                <c:pt idx="542">
                  <c:v>0.59499999999999997</c:v>
                </c:pt>
                <c:pt idx="543">
                  <c:v>0.627</c:v>
                </c:pt>
                <c:pt idx="544">
                  <c:v>0.59599999999999997</c:v>
                </c:pt>
                <c:pt idx="545">
                  <c:v>0.59199999999999997</c:v>
                </c:pt>
                <c:pt idx="546">
                  <c:v>0.59299999999999997</c:v>
                </c:pt>
                <c:pt idx="547">
                  <c:v>0.60099999999999998</c:v>
                </c:pt>
                <c:pt idx="548">
                  <c:v>0.61499999999999999</c:v>
                </c:pt>
                <c:pt idx="549">
                  <c:v>0.60699999999999998</c:v>
                </c:pt>
                <c:pt idx="550">
                  <c:v>0.61699999999999999</c:v>
                </c:pt>
                <c:pt idx="551">
                  <c:v>0.61</c:v>
                </c:pt>
                <c:pt idx="552">
                  <c:v>0.66700000000000004</c:v>
                </c:pt>
                <c:pt idx="553">
                  <c:v>0.626</c:v>
                </c:pt>
                <c:pt idx="554">
                  <c:v>0.625</c:v>
                </c:pt>
                <c:pt idx="555">
                  <c:v>0.625</c:v>
                </c:pt>
                <c:pt idx="556">
                  <c:v>0.64700000000000002</c:v>
                </c:pt>
                <c:pt idx="557">
                  <c:v>0.63600000000000001</c:v>
                </c:pt>
                <c:pt idx="558">
                  <c:v>0.64600000000000002</c:v>
                </c:pt>
                <c:pt idx="559">
                  <c:v>0.65900000000000003</c:v>
                </c:pt>
                <c:pt idx="560">
                  <c:v>0.64</c:v>
                </c:pt>
                <c:pt idx="561">
                  <c:v>0.66500000000000004</c:v>
                </c:pt>
                <c:pt idx="562">
                  <c:v>0.72199999999999998</c:v>
                </c:pt>
                <c:pt idx="563">
                  <c:v>0.65100000000000002</c:v>
                </c:pt>
                <c:pt idx="564">
                  <c:v>0.65800000000000003</c:v>
                </c:pt>
                <c:pt idx="565">
                  <c:v>0.65600000000000003</c:v>
                </c:pt>
                <c:pt idx="566">
                  <c:v>0.68700000000000006</c:v>
                </c:pt>
                <c:pt idx="567">
                  <c:v>0.68799999999999994</c:v>
                </c:pt>
                <c:pt idx="568">
                  <c:v>0.67800000000000005</c:v>
                </c:pt>
                <c:pt idx="569">
                  <c:v>0.67200000000000004</c:v>
                </c:pt>
                <c:pt idx="570">
                  <c:v>0.68899999999999995</c:v>
                </c:pt>
                <c:pt idx="571">
                  <c:v>0.69699999999999995</c:v>
                </c:pt>
                <c:pt idx="572">
                  <c:v>0.69599999999999995</c:v>
                </c:pt>
                <c:pt idx="573">
                  <c:v>0.73899999999999999</c:v>
                </c:pt>
                <c:pt idx="574">
                  <c:v>0.71799999999999997</c:v>
                </c:pt>
                <c:pt idx="575">
                  <c:v>0.70699999999999996</c:v>
                </c:pt>
                <c:pt idx="576">
                  <c:v>0.70099999999999996</c:v>
                </c:pt>
                <c:pt idx="577">
                  <c:v>0.73499999999999999</c:v>
                </c:pt>
                <c:pt idx="578">
                  <c:v>0.72399999999999998</c:v>
                </c:pt>
                <c:pt idx="579">
                  <c:v>0.71399999999999997</c:v>
                </c:pt>
                <c:pt idx="580">
                  <c:v>0.72599999999999998</c:v>
                </c:pt>
                <c:pt idx="581">
                  <c:v>0.72099999999999997</c:v>
                </c:pt>
                <c:pt idx="582">
                  <c:v>0.76600000000000001</c:v>
                </c:pt>
                <c:pt idx="583">
                  <c:v>0.73699999999999999</c:v>
                </c:pt>
                <c:pt idx="584">
                  <c:v>0.76900000000000002</c:v>
                </c:pt>
                <c:pt idx="585">
                  <c:v>0.75</c:v>
                </c:pt>
                <c:pt idx="586">
                  <c:v>0.75900000000000001</c:v>
                </c:pt>
                <c:pt idx="587">
                  <c:v>0.74199999999999999</c:v>
                </c:pt>
                <c:pt idx="588">
                  <c:v>0.75600000000000001</c:v>
                </c:pt>
                <c:pt idx="589">
                  <c:v>0.76500000000000001</c:v>
                </c:pt>
                <c:pt idx="590">
                  <c:v>0.8</c:v>
                </c:pt>
                <c:pt idx="591">
                  <c:v>0.76600000000000001</c:v>
                </c:pt>
                <c:pt idx="592">
                  <c:v>0.76800000000000002</c:v>
                </c:pt>
                <c:pt idx="593">
                  <c:v>0.81599999999999995</c:v>
                </c:pt>
                <c:pt idx="594">
                  <c:v>0.78200000000000003</c:v>
                </c:pt>
                <c:pt idx="595">
                  <c:v>0.78700000000000003</c:v>
                </c:pt>
                <c:pt idx="596">
                  <c:v>0.79200000000000004</c:v>
                </c:pt>
                <c:pt idx="597">
                  <c:v>0.79800000000000004</c:v>
                </c:pt>
                <c:pt idx="598">
                  <c:v>0.78500000000000003</c:v>
                </c:pt>
                <c:pt idx="599">
                  <c:v>0.79900000000000004</c:v>
                </c:pt>
                <c:pt idx="600">
                  <c:v>0.80200000000000005</c:v>
                </c:pt>
                <c:pt idx="601">
                  <c:v>0.79600000000000004</c:v>
                </c:pt>
                <c:pt idx="602">
                  <c:v>0.81499999999999995</c:v>
                </c:pt>
                <c:pt idx="603">
                  <c:v>0.81499999999999995</c:v>
                </c:pt>
                <c:pt idx="604">
                  <c:v>0.84299999999999997</c:v>
                </c:pt>
                <c:pt idx="605">
                  <c:v>0.81899999999999995</c:v>
                </c:pt>
                <c:pt idx="606">
                  <c:v>0.81200000000000006</c:v>
                </c:pt>
                <c:pt idx="607">
                  <c:v>0.82599999999999996</c:v>
                </c:pt>
                <c:pt idx="608">
                  <c:v>0.83199999999999996</c:v>
                </c:pt>
                <c:pt idx="609">
                  <c:v>0.83099999999999996</c:v>
                </c:pt>
                <c:pt idx="610">
                  <c:v>0.83199999999999996</c:v>
                </c:pt>
                <c:pt idx="611">
                  <c:v>0.89100000000000001</c:v>
                </c:pt>
                <c:pt idx="612">
                  <c:v>0.85299999999999998</c:v>
                </c:pt>
                <c:pt idx="613">
                  <c:v>0.85699999999999998</c:v>
                </c:pt>
                <c:pt idx="614">
                  <c:v>0.85499999999999998</c:v>
                </c:pt>
                <c:pt idx="615">
                  <c:v>0.84699999999999998</c:v>
                </c:pt>
                <c:pt idx="616">
                  <c:v>0.878</c:v>
                </c:pt>
                <c:pt idx="617">
                  <c:v>0.86199999999999999</c:v>
                </c:pt>
                <c:pt idx="618">
                  <c:v>0.875</c:v>
                </c:pt>
                <c:pt idx="619">
                  <c:v>0.874</c:v>
                </c:pt>
                <c:pt idx="620">
                  <c:v>0.877</c:v>
                </c:pt>
                <c:pt idx="621">
                  <c:v>0.88300000000000001</c:v>
                </c:pt>
                <c:pt idx="622">
                  <c:v>0.88900000000000001</c:v>
                </c:pt>
                <c:pt idx="623">
                  <c:v>0.89900000000000002</c:v>
                </c:pt>
                <c:pt idx="624">
                  <c:v>0.90400000000000003</c:v>
                </c:pt>
                <c:pt idx="625">
                  <c:v>0.90500000000000003</c:v>
                </c:pt>
                <c:pt idx="626">
                  <c:v>0.91300000000000003</c:v>
                </c:pt>
                <c:pt idx="627">
                  <c:v>1.01</c:v>
                </c:pt>
                <c:pt idx="628">
                  <c:v>0.92200000000000004</c:v>
                </c:pt>
                <c:pt idx="629">
                  <c:v>0.91800000000000004</c:v>
                </c:pt>
                <c:pt idx="630">
                  <c:v>0.91900000000000004</c:v>
                </c:pt>
                <c:pt idx="631">
                  <c:v>0.92800000000000005</c:v>
                </c:pt>
                <c:pt idx="632">
                  <c:v>0.93899999999999995</c:v>
                </c:pt>
                <c:pt idx="633">
                  <c:v>0.93899999999999995</c:v>
                </c:pt>
                <c:pt idx="634">
                  <c:v>0.95699999999999996</c:v>
                </c:pt>
                <c:pt idx="635">
                  <c:v>0.93899999999999995</c:v>
                </c:pt>
                <c:pt idx="636">
                  <c:v>0.95599999999999996</c:v>
                </c:pt>
                <c:pt idx="637">
                  <c:v>1.0920000000000001</c:v>
                </c:pt>
                <c:pt idx="638">
                  <c:v>0.95699999999999996</c:v>
                </c:pt>
                <c:pt idx="639">
                  <c:v>0.97099999999999997</c:v>
                </c:pt>
                <c:pt idx="640">
                  <c:v>0.98799999999999999</c:v>
                </c:pt>
                <c:pt idx="641">
                  <c:v>0.98699999999999999</c:v>
                </c:pt>
                <c:pt idx="642">
                  <c:v>0.997</c:v>
                </c:pt>
                <c:pt idx="643">
                  <c:v>0.97699999999999998</c:v>
                </c:pt>
                <c:pt idx="644">
                  <c:v>0.98199999999999998</c:v>
                </c:pt>
                <c:pt idx="645">
                  <c:v>1.004</c:v>
                </c:pt>
                <c:pt idx="646">
                  <c:v>1.0109999999999999</c:v>
                </c:pt>
                <c:pt idx="647">
                  <c:v>0.99399999999999999</c:v>
                </c:pt>
                <c:pt idx="648">
                  <c:v>1.006</c:v>
                </c:pt>
                <c:pt idx="649">
                  <c:v>1.016</c:v>
                </c:pt>
                <c:pt idx="650">
                  <c:v>1.018</c:v>
                </c:pt>
                <c:pt idx="651">
                  <c:v>1.0289999999999999</c:v>
                </c:pt>
                <c:pt idx="652">
                  <c:v>1.0980000000000001</c:v>
                </c:pt>
                <c:pt idx="653">
                  <c:v>1.0429999999999999</c:v>
                </c:pt>
                <c:pt idx="654">
                  <c:v>1.0529999999999999</c:v>
                </c:pt>
                <c:pt idx="655">
                  <c:v>1.03</c:v>
                </c:pt>
                <c:pt idx="656">
                  <c:v>1.052</c:v>
                </c:pt>
                <c:pt idx="657">
                  <c:v>1.069</c:v>
                </c:pt>
                <c:pt idx="658">
                  <c:v>1.05</c:v>
                </c:pt>
                <c:pt idx="659">
                  <c:v>1.05</c:v>
                </c:pt>
                <c:pt idx="660">
                  <c:v>1.0900000000000001</c:v>
                </c:pt>
                <c:pt idx="661">
                  <c:v>1.087</c:v>
                </c:pt>
                <c:pt idx="662">
                  <c:v>1.113</c:v>
                </c:pt>
                <c:pt idx="663">
                  <c:v>1.099</c:v>
                </c:pt>
                <c:pt idx="664">
                  <c:v>1.0880000000000001</c:v>
                </c:pt>
                <c:pt idx="665">
                  <c:v>1.0820000000000001</c:v>
                </c:pt>
                <c:pt idx="666">
                  <c:v>1.1120000000000001</c:v>
                </c:pt>
                <c:pt idx="667">
                  <c:v>1.115</c:v>
                </c:pt>
                <c:pt idx="668">
                  <c:v>1.115</c:v>
                </c:pt>
                <c:pt idx="669">
                  <c:v>1.139</c:v>
                </c:pt>
                <c:pt idx="670">
                  <c:v>1.109</c:v>
                </c:pt>
                <c:pt idx="671">
                  <c:v>1.113</c:v>
                </c:pt>
                <c:pt idx="672">
                  <c:v>1.1279999999999999</c:v>
                </c:pt>
                <c:pt idx="673">
                  <c:v>1.127</c:v>
                </c:pt>
                <c:pt idx="674">
                  <c:v>1.1439999999999999</c:v>
                </c:pt>
                <c:pt idx="675">
                  <c:v>1.17</c:v>
                </c:pt>
                <c:pt idx="676">
                  <c:v>1.1679999999999999</c:v>
                </c:pt>
                <c:pt idx="677">
                  <c:v>1.147</c:v>
                </c:pt>
                <c:pt idx="678">
                  <c:v>1.1499999999999999</c:v>
                </c:pt>
                <c:pt idx="679">
                  <c:v>1.1619999999999999</c:v>
                </c:pt>
                <c:pt idx="680">
                  <c:v>1.1879999999999999</c:v>
                </c:pt>
                <c:pt idx="681">
                  <c:v>1.1910000000000001</c:v>
                </c:pt>
                <c:pt idx="682">
                  <c:v>1.1719999999999999</c:v>
                </c:pt>
                <c:pt idx="683">
                  <c:v>1.175</c:v>
                </c:pt>
                <c:pt idx="684">
                  <c:v>1.1739999999999999</c:v>
                </c:pt>
                <c:pt idx="685">
                  <c:v>1.1910000000000001</c:v>
                </c:pt>
                <c:pt idx="686">
                  <c:v>1.2130000000000001</c:v>
                </c:pt>
                <c:pt idx="687">
                  <c:v>1.226</c:v>
                </c:pt>
                <c:pt idx="688">
                  <c:v>1.2090000000000001</c:v>
                </c:pt>
                <c:pt idx="689">
                  <c:v>1.206</c:v>
                </c:pt>
                <c:pt idx="690">
                  <c:v>1.206</c:v>
                </c:pt>
                <c:pt idx="691">
                  <c:v>1.248</c:v>
                </c:pt>
                <c:pt idx="692">
                  <c:v>1.23</c:v>
                </c:pt>
                <c:pt idx="693">
                  <c:v>1.2529999999999999</c:v>
                </c:pt>
                <c:pt idx="694">
                  <c:v>1.278</c:v>
                </c:pt>
                <c:pt idx="695">
                  <c:v>1.256</c:v>
                </c:pt>
                <c:pt idx="696">
                  <c:v>1.238</c:v>
                </c:pt>
                <c:pt idx="697">
                  <c:v>1.268</c:v>
                </c:pt>
                <c:pt idx="698">
                  <c:v>1.2689999999999999</c:v>
                </c:pt>
                <c:pt idx="699">
                  <c:v>1.2809999999999999</c:v>
                </c:pt>
                <c:pt idx="700">
                  <c:v>1.2889999999999999</c:v>
                </c:pt>
                <c:pt idx="701">
                  <c:v>1.373</c:v>
                </c:pt>
                <c:pt idx="702">
                  <c:v>1.3049999999999999</c:v>
                </c:pt>
                <c:pt idx="703">
                  <c:v>1.2989999999999999</c:v>
                </c:pt>
                <c:pt idx="704">
                  <c:v>1.458</c:v>
                </c:pt>
                <c:pt idx="705">
                  <c:v>1.621</c:v>
                </c:pt>
                <c:pt idx="706">
                  <c:v>1.845</c:v>
                </c:pt>
                <c:pt idx="707">
                  <c:v>1.7609999999999999</c:v>
                </c:pt>
                <c:pt idx="708">
                  <c:v>2.2400000000000002</c:v>
                </c:pt>
                <c:pt idx="709">
                  <c:v>2.2010000000000001</c:v>
                </c:pt>
                <c:pt idx="710">
                  <c:v>2.3460000000000001</c:v>
                </c:pt>
                <c:pt idx="711">
                  <c:v>1.762</c:v>
                </c:pt>
                <c:pt idx="712">
                  <c:v>1.583</c:v>
                </c:pt>
                <c:pt idx="713">
                  <c:v>1.5449999999999999</c:v>
                </c:pt>
                <c:pt idx="714">
                  <c:v>1.5649999999999999</c:v>
                </c:pt>
                <c:pt idx="715">
                  <c:v>1.768</c:v>
                </c:pt>
                <c:pt idx="716">
                  <c:v>1.8680000000000001</c:v>
                </c:pt>
                <c:pt idx="717">
                  <c:v>1.593</c:v>
                </c:pt>
                <c:pt idx="718">
                  <c:v>1.5920000000000001</c:v>
                </c:pt>
                <c:pt idx="719">
                  <c:v>1.6439999999999999</c:v>
                </c:pt>
                <c:pt idx="720">
                  <c:v>1.6020000000000001</c:v>
                </c:pt>
                <c:pt idx="721">
                  <c:v>1.5940000000000001</c:v>
                </c:pt>
                <c:pt idx="722">
                  <c:v>1.6339999999999999</c:v>
                </c:pt>
                <c:pt idx="723">
                  <c:v>1.6419999999999999</c:v>
                </c:pt>
                <c:pt idx="724">
                  <c:v>1.6279999999999999</c:v>
                </c:pt>
                <c:pt idx="725">
                  <c:v>1.6459999999999999</c:v>
                </c:pt>
                <c:pt idx="726">
                  <c:v>1.73</c:v>
                </c:pt>
                <c:pt idx="727">
                  <c:v>1.6719999999999999</c:v>
                </c:pt>
                <c:pt idx="728">
                  <c:v>1.639</c:v>
                </c:pt>
                <c:pt idx="729">
                  <c:v>1.6819999999999999</c:v>
                </c:pt>
                <c:pt idx="730">
                  <c:v>1.6859999999999999</c:v>
                </c:pt>
                <c:pt idx="731">
                  <c:v>1.6830000000000001</c:v>
                </c:pt>
                <c:pt idx="732">
                  <c:v>1.6870000000000001</c:v>
                </c:pt>
                <c:pt idx="733">
                  <c:v>1.6919999999999999</c:v>
                </c:pt>
                <c:pt idx="734">
                  <c:v>1.696</c:v>
                </c:pt>
                <c:pt idx="735">
                  <c:v>1.7270000000000001</c:v>
                </c:pt>
                <c:pt idx="736">
                  <c:v>1.7110000000000001</c:v>
                </c:pt>
                <c:pt idx="737">
                  <c:v>1.7410000000000001</c:v>
                </c:pt>
                <c:pt idx="738">
                  <c:v>1.7030000000000001</c:v>
                </c:pt>
                <c:pt idx="739">
                  <c:v>1.736</c:v>
                </c:pt>
                <c:pt idx="740">
                  <c:v>1.742</c:v>
                </c:pt>
                <c:pt idx="741">
                  <c:v>1.75</c:v>
                </c:pt>
                <c:pt idx="742">
                  <c:v>1.8280000000000001</c:v>
                </c:pt>
                <c:pt idx="743">
                  <c:v>1.772</c:v>
                </c:pt>
                <c:pt idx="744">
                  <c:v>1.782</c:v>
                </c:pt>
                <c:pt idx="745">
                  <c:v>1.764</c:v>
                </c:pt>
                <c:pt idx="746">
                  <c:v>1.7649999999999999</c:v>
                </c:pt>
                <c:pt idx="747">
                  <c:v>1.774</c:v>
                </c:pt>
                <c:pt idx="748">
                  <c:v>1.863</c:v>
                </c:pt>
                <c:pt idx="749">
                  <c:v>1.804</c:v>
                </c:pt>
                <c:pt idx="750">
                  <c:v>1.8049999999999999</c:v>
                </c:pt>
                <c:pt idx="751">
                  <c:v>1.8129999999999999</c:v>
                </c:pt>
                <c:pt idx="752">
                  <c:v>1.8129999999999999</c:v>
                </c:pt>
                <c:pt idx="753">
                  <c:v>1.9079999999999999</c:v>
                </c:pt>
                <c:pt idx="754">
                  <c:v>1.885</c:v>
                </c:pt>
                <c:pt idx="755">
                  <c:v>1.8380000000000001</c:v>
                </c:pt>
                <c:pt idx="756">
                  <c:v>1.899</c:v>
                </c:pt>
                <c:pt idx="757">
                  <c:v>2.024</c:v>
                </c:pt>
                <c:pt idx="758">
                  <c:v>2.133</c:v>
                </c:pt>
                <c:pt idx="759">
                  <c:v>2.27</c:v>
                </c:pt>
                <c:pt idx="760">
                  <c:v>1.994</c:v>
                </c:pt>
                <c:pt idx="761">
                  <c:v>1.9630000000000001</c:v>
                </c:pt>
                <c:pt idx="762">
                  <c:v>2.028</c:v>
                </c:pt>
                <c:pt idx="763">
                  <c:v>1.9359999999999999</c:v>
                </c:pt>
                <c:pt idx="764">
                  <c:v>1.732</c:v>
                </c:pt>
                <c:pt idx="765">
                  <c:v>2.0870000000000002</c:v>
                </c:pt>
                <c:pt idx="766">
                  <c:v>1.7869999999999999</c:v>
                </c:pt>
                <c:pt idx="767">
                  <c:v>1.7649999999999999</c:v>
                </c:pt>
                <c:pt idx="768">
                  <c:v>1.8360000000000001</c:v>
                </c:pt>
                <c:pt idx="769">
                  <c:v>1.702</c:v>
                </c:pt>
                <c:pt idx="770">
                  <c:v>1.734</c:v>
                </c:pt>
                <c:pt idx="771">
                  <c:v>1.8720000000000001</c:v>
                </c:pt>
                <c:pt idx="772">
                  <c:v>1.825</c:v>
                </c:pt>
                <c:pt idx="773">
                  <c:v>1.77</c:v>
                </c:pt>
                <c:pt idx="774">
                  <c:v>2.048</c:v>
                </c:pt>
                <c:pt idx="775">
                  <c:v>2.0539999999999998</c:v>
                </c:pt>
                <c:pt idx="776">
                  <c:v>2.1240000000000001</c:v>
                </c:pt>
                <c:pt idx="777">
                  <c:v>2.0070000000000001</c:v>
                </c:pt>
                <c:pt idx="778">
                  <c:v>2.6850000000000001</c:v>
                </c:pt>
                <c:pt idx="779">
                  <c:v>2.6989999999999998</c:v>
                </c:pt>
                <c:pt idx="780">
                  <c:v>2.38</c:v>
                </c:pt>
                <c:pt idx="781">
                  <c:v>2.0739999999999998</c:v>
                </c:pt>
                <c:pt idx="782">
                  <c:v>2.1309999999999998</c:v>
                </c:pt>
                <c:pt idx="783">
                  <c:v>2.0489999999999999</c:v>
                </c:pt>
                <c:pt idx="784">
                  <c:v>2.0030000000000001</c:v>
                </c:pt>
                <c:pt idx="785">
                  <c:v>1.827</c:v>
                </c:pt>
                <c:pt idx="786">
                  <c:v>1.8420000000000001</c:v>
                </c:pt>
                <c:pt idx="787">
                  <c:v>1.833</c:v>
                </c:pt>
                <c:pt idx="788">
                  <c:v>1.837</c:v>
                </c:pt>
                <c:pt idx="789">
                  <c:v>1.875</c:v>
                </c:pt>
                <c:pt idx="790">
                  <c:v>1.905</c:v>
                </c:pt>
                <c:pt idx="791">
                  <c:v>1.8340000000000001</c:v>
                </c:pt>
                <c:pt idx="792">
                  <c:v>1.923</c:v>
                </c:pt>
                <c:pt idx="793">
                  <c:v>1.871</c:v>
                </c:pt>
                <c:pt idx="794">
                  <c:v>1.891</c:v>
                </c:pt>
                <c:pt idx="795">
                  <c:v>1.899</c:v>
                </c:pt>
                <c:pt idx="796">
                  <c:v>1.96</c:v>
                </c:pt>
                <c:pt idx="797">
                  <c:v>1.9730000000000001</c:v>
                </c:pt>
                <c:pt idx="798">
                  <c:v>1.9379999999999999</c:v>
                </c:pt>
                <c:pt idx="799">
                  <c:v>1.93</c:v>
                </c:pt>
                <c:pt idx="800">
                  <c:v>1.9319999999999999</c:v>
                </c:pt>
                <c:pt idx="801">
                  <c:v>2.0430000000000001</c:v>
                </c:pt>
                <c:pt idx="802">
                  <c:v>2.0059999999999998</c:v>
                </c:pt>
                <c:pt idx="803">
                  <c:v>1.9590000000000001</c:v>
                </c:pt>
                <c:pt idx="804">
                  <c:v>1.968</c:v>
                </c:pt>
                <c:pt idx="805">
                  <c:v>1.9810000000000001</c:v>
                </c:pt>
                <c:pt idx="806">
                  <c:v>2.0329999999999999</c:v>
                </c:pt>
                <c:pt idx="807">
                  <c:v>1.99</c:v>
                </c:pt>
                <c:pt idx="808">
                  <c:v>1.9970000000000001</c:v>
                </c:pt>
                <c:pt idx="809">
                  <c:v>1.978</c:v>
                </c:pt>
                <c:pt idx="810">
                  <c:v>2.0150000000000001</c:v>
                </c:pt>
                <c:pt idx="811">
                  <c:v>2.0369999999999999</c:v>
                </c:pt>
                <c:pt idx="812">
                  <c:v>2.0230000000000001</c:v>
                </c:pt>
                <c:pt idx="813">
                  <c:v>2.0209999999999999</c:v>
                </c:pt>
                <c:pt idx="814">
                  <c:v>2.0680000000000001</c:v>
                </c:pt>
                <c:pt idx="815">
                  <c:v>2.069</c:v>
                </c:pt>
                <c:pt idx="816">
                  <c:v>2.2290000000000001</c:v>
                </c:pt>
                <c:pt idx="817">
                  <c:v>2.0760000000000001</c:v>
                </c:pt>
                <c:pt idx="818">
                  <c:v>2.0659999999999998</c:v>
                </c:pt>
                <c:pt idx="819">
                  <c:v>2.101</c:v>
                </c:pt>
                <c:pt idx="820">
                  <c:v>2.0939999999999999</c:v>
                </c:pt>
                <c:pt idx="821">
                  <c:v>2.121</c:v>
                </c:pt>
                <c:pt idx="822">
                  <c:v>2.0779999999999998</c:v>
                </c:pt>
                <c:pt idx="823">
                  <c:v>2.097</c:v>
                </c:pt>
                <c:pt idx="824">
                  <c:v>2.1459999999999999</c:v>
                </c:pt>
                <c:pt idx="825">
                  <c:v>2.1179999999999999</c:v>
                </c:pt>
                <c:pt idx="826">
                  <c:v>2.3730000000000002</c:v>
                </c:pt>
                <c:pt idx="827">
                  <c:v>2.15</c:v>
                </c:pt>
                <c:pt idx="828">
                  <c:v>2.1549999999999998</c:v>
                </c:pt>
                <c:pt idx="829">
                  <c:v>2.3359999999999999</c:v>
                </c:pt>
                <c:pt idx="830">
                  <c:v>2.1930000000000001</c:v>
                </c:pt>
                <c:pt idx="831">
                  <c:v>2.1619999999999999</c:v>
                </c:pt>
                <c:pt idx="832">
                  <c:v>2.2080000000000002</c:v>
                </c:pt>
                <c:pt idx="833">
                  <c:v>2.177</c:v>
                </c:pt>
                <c:pt idx="834">
                  <c:v>2.2090000000000001</c:v>
                </c:pt>
                <c:pt idx="835">
                  <c:v>2.2250000000000001</c:v>
                </c:pt>
                <c:pt idx="836">
                  <c:v>2.2040000000000002</c:v>
                </c:pt>
                <c:pt idx="837">
                  <c:v>2.262</c:v>
                </c:pt>
                <c:pt idx="838">
                  <c:v>2.2530000000000001</c:v>
                </c:pt>
                <c:pt idx="839">
                  <c:v>2.2349999999999999</c:v>
                </c:pt>
                <c:pt idx="840">
                  <c:v>2.2240000000000002</c:v>
                </c:pt>
                <c:pt idx="841">
                  <c:v>2.2709999999999999</c:v>
                </c:pt>
                <c:pt idx="842">
                  <c:v>2.2549999999999999</c:v>
                </c:pt>
                <c:pt idx="843">
                  <c:v>2.2719999999999998</c:v>
                </c:pt>
                <c:pt idx="844">
                  <c:v>2.3029999999999999</c:v>
                </c:pt>
                <c:pt idx="845">
                  <c:v>2.2999999999999998</c:v>
                </c:pt>
                <c:pt idx="846">
                  <c:v>2.2869999999999999</c:v>
                </c:pt>
                <c:pt idx="847">
                  <c:v>2.3340000000000001</c:v>
                </c:pt>
                <c:pt idx="848">
                  <c:v>2.3639999999999999</c:v>
                </c:pt>
                <c:pt idx="849">
                  <c:v>2.302</c:v>
                </c:pt>
                <c:pt idx="850">
                  <c:v>2.319</c:v>
                </c:pt>
                <c:pt idx="851">
                  <c:v>2.363</c:v>
                </c:pt>
                <c:pt idx="852">
                  <c:v>2.3340000000000001</c:v>
                </c:pt>
                <c:pt idx="853">
                  <c:v>2.3809999999999998</c:v>
                </c:pt>
                <c:pt idx="854">
                  <c:v>2.3889999999999998</c:v>
                </c:pt>
                <c:pt idx="855">
                  <c:v>2.4020000000000001</c:v>
                </c:pt>
                <c:pt idx="856">
                  <c:v>2.383</c:v>
                </c:pt>
                <c:pt idx="857">
                  <c:v>2.3759999999999999</c:v>
                </c:pt>
                <c:pt idx="858">
                  <c:v>2.4430000000000001</c:v>
                </c:pt>
                <c:pt idx="859">
                  <c:v>2.65</c:v>
                </c:pt>
                <c:pt idx="860">
                  <c:v>2.581</c:v>
                </c:pt>
                <c:pt idx="861">
                  <c:v>2.524</c:v>
                </c:pt>
                <c:pt idx="862">
                  <c:v>2.4089999999999998</c:v>
                </c:pt>
                <c:pt idx="863">
                  <c:v>2.4710000000000001</c:v>
                </c:pt>
                <c:pt idx="864">
                  <c:v>2.5</c:v>
                </c:pt>
                <c:pt idx="865">
                  <c:v>2.4820000000000002</c:v>
                </c:pt>
                <c:pt idx="866">
                  <c:v>2.5219999999999998</c:v>
                </c:pt>
                <c:pt idx="867">
                  <c:v>2.5110000000000001</c:v>
                </c:pt>
                <c:pt idx="868">
                  <c:v>2.5129999999999999</c:v>
                </c:pt>
                <c:pt idx="869">
                  <c:v>2.4620000000000002</c:v>
                </c:pt>
                <c:pt idx="870">
                  <c:v>2.512</c:v>
                </c:pt>
                <c:pt idx="871">
                  <c:v>2.52</c:v>
                </c:pt>
                <c:pt idx="872">
                  <c:v>2.5259999999999998</c:v>
                </c:pt>
                <c:pt idx="873">
                  <c:v>2.4980000000000002</c:v>
                </c:pt>
                <c:pt idx="874">
                  <c:v>2.5329999999999999</c:v>
                </c:pt>
                <c:pt idx="875">
                  <c:v>2.5870000000000002</c:v>
                </c:pt>
                <c:pt idx="876">
                  <c:v>2.5659999999999998</c:v>
                </c:pt>
                <c:pt idx="877">
                  <c:v>2.56</c:v>
                </c:pt>
                <c:pt idx="878">
                  <c:v>2.6269999999999998</c:v>
                </c:pt>
                <c:pt idx="879">
                  <c:v>2.6219999999999999</c:v>
                </c:pt>
                <c:pt idx="880">
                  <c:v>2.601</c:v>
                </c:pt>
                <c:pt idx="881">
                  <c:v>2.6</c:v>
                </c:pt>
                <c:pt idx="882">
                  <c:v>2.613</c:v>
                </c:pt>
                <c:pt idx="883">
                  <c:v>2.649</c:v>
                </c:pt>
                <c:pt idx="884">
                  <c:v>2.629</c:v>
                </c:pt>
                <c:pt idx="885">
                  <c:v>2.6469999999999998</c:v>
                </c:pt>
                <c:pt idx="886">
                  <c:v>2.681</c:v>
                </c:pt>
                <c:pt idx="887">
                  <c:v>2.6440000000000001</c:v>
                </c:pt>
                <c:pt idx="888">
                  <c:v>2.677</c:v>
                </c:pt>
                <c:pt idx="889">
                  <c:v>2.7290000000000001</c:v>
                </c:pt>
                <c:pt idx="890">
                  <c:v>2.69</c:v>
                </c:pt>
                <c:pt idx="891">
                  <c:v>2.9329999999999998</c:v>
                </c:pt>
                <c:pt idx="892">
                  <c:v>2.7290000000000001</c:v>
                </c:pt>
                <c:pt idx="893">
                  <c:v>3.121</c:v>
                </c:pt>
                <c:pt idx="894">
                  <c:v>2.7290000000000001</c:v>
                </c:pt>
                <c:pt idx="895">
                  <c:v>2.7690000000000001</c:v>
                </c:pt>
                <c:pt idx="896">
                  <c:v>2.754</c:v>
                </c:pt>
                <c:pt idx="897">
                  <c:v>2.7679999999999998</c:v>
                </c:pt>
                <c:pt idx="898">
                  <c:v>2.7759999999999998</c:v>
                </c:pt>
                <c:pt idx="899">
                  <c:v>2.8149999999999999</c:v>
                </c:pt>
                <c:pt idx="900">
                  <c:v>2.7970000000000002</c:v>
                </c:pt>
                <c:pt idx="901">
                  <c:v>2.8149999999999999</c:v>
                </c:pt>
                <c:pt idx="902">
                  <c:v>2.84</c:v>
                </c:pt>
                <c:pt idx="903">
                  <c:v>2.835</c:v>
                </c:pt>
                <c:pt idx="904">
                  <c:v>2.9089999999999998</c:v>
                </c:pt>
                <c:pt idx="905">
                  <c:v>2.8759999999999999</c:v>
                </c:pt>
                <c:pt idx="906">
                  <c:v>2.9609999999999999</c:v>
                </c:pt>
                <c:pt idx="907">
                  <c:v>3.0129999999999999</c:v>
                </c:pt>
                <c:pt idx="908">
                  <c:v>3.1659999999999999</c:v>
                </c:pt>
                <c:pt idx="909">
                  <c:v>3.0590000000000002</c:v>
                </c:pt>
                <c:pt idx="910">
                  <c:v>3.0019999999999998</c:v>
                </c:pt>
                <c:pt idx="911">
                  <c:v>2.9740000000000002</c:v>
                </c:pt>
                <c:pt idx="912">
                  <c:v>2.9420000000000002</c:v>
                </c:pt>
                <c:pt idx="913">
                  <c:v>2.9420000000000002</c:v>
                </c:pt>
                <c:pt idx="914">
                  <c:v>2.952</c:v>
                </c:pt>
                <c:pt idx="915">
                  <c:v>2.972</c:v>
                </c:pt>
                <c:pt idx="916">
                  <c:v>3.0190000000000001</c:v>
                </c:pt>
                <c:pt idx="917">
                  <c:v>3.01</c:v>
                </c:pt>
                <c:pt idx="918">
                  <c:v>3.0190000000000001</c:v>
                </c:pt>
                <c:pt idx="919">
                  <c:v>2.9620000000000002</c:v>
                </c:pt>
                <c:pt idx="920">
                  <c:v>3.0209999999999999</c:v>
                </c:pt>
                <c:pt idx="921">
                  <c:v>3.0369999999999999</c:v>
                </c:pt>
                <c:pt idx="922">
                  <c:v>3.0579999999999998</c:v>
                </c:pt>
                <c:pt idx="923">
                  <c:v>3.0329999999999999</c:v>
                </c:pt>
                <c:pt idx="924">
                  <c:v>3.056</c:v>
                </c:pt>
                <c:pt idx="925">
                  <c:v>3.133</c:v>
                </c:pt>
                <c:pt idx="926">
                  <c:v>3.0750000000000002</c:v>
                </c:pt>
                <c:pt idx="927">
                  <c:v>3.105</c:v>
                </c:pt>
                <c:pt idx="928">
                  <c:v>3.2160000000000002</c:v>
                </c:pt>
                <c:pt idx="929">
                  <c:v>3.0870000000000002</c:v>
                </c:pt>
                <c:pt idx="930">
                  <c:v>3.1440000000000001</c:v>
                </c:pt>
                <c:pt idx="931">
                  <c:v>3.1339999999999999</c:v>
                </c:pt>
                <c:pt idx="932">
                  <c:v>3.2229999999999999</c:v>
                </c:pt>
                <c:pt idx="933">
                  <c:v>3.1989999999999998</c:v>
                </c:pt>
                <c:pt idx="934">
                  <c:v>3.097</c:v>
                </c:pt>
                <c:pt idx="935">
                  <c:v>3.15</c:v>
                </c:pt>
                <c:pt idx="936">
                  <c:v>3.1970000000000001</c:v>
                </c:pt>
                <c:pt idx="937">
                  <c:v>3.1589999999999998</c:v>
                </c:pt>
                <c:pt idx="938">
                  <c:v>3.258</c:v>
                </c:pt>
                <c:pt idx="939">
                  <c:v>3.1960000000000002</c:v>
                </c:pt>
                <c:pt idx="940">
                  <c:v>3.2090000000000001</c:v>
                </c:pt>
                <c:pt idx="941">
                  <c:v>3.2090000000000001</c:v>
                </c:pt>
                <c:pt idx="942">
                  <c:v>3.266</c:v>
                </c:pt>
                <c:pt idx="943">
                  <c:v>3.5779999999999998</c:v>
                </c:pt>
                <c:pt idx="944">
                  <c:v>3.3090000000000002</c:v>
                </c:pt>
                <c:pt idx="945">
                  <c:v>3.27</c:v>
                </c:pt>
                <c:pt idx="946">
                  <c:v>3.3220000000000001</c:v>
                </c:pt>
                <c:pt idx="947">
                  <c:v>3.3</c:v>
                </c:pt>
                <c:pt idx="948">
                  <c:v>3.4140000000000001</c:v>
                </c:pt>
                <c:pt idx="949">
                  <c:v>3.274</c:v>
                </c:pt>
                <c:pt idx="950">
                  <c:v>3.3359999999999999</c:v>
                </c:pt>
                <c:pt idx="951">
                  <c:v>3.35</c:v>
                </c:pt>
                <c:pt idx="952">
                  <c:v>3.3380000000000001</c:v>
                </c:pt>
                <c:pt idx="953">
                  <c:v>3.3519999999999999</c:v>
                </c:pt>
                <c:pt idx="954">
                  <c:v>3.3769999999999998</c:v>
                </c:pt>
                <c:pt idx="955">
                  <c:v>3.3889999999999998</c:v>
                </c:pt>
                <c:pt idx="956">
                  <c:v>3.383</c:v>
                </c:pt>
                <c:pt idx="957">
                  <c:v>3.742</c:v>
                </c:pt>
                <c:pt idx="958">
                  <c:v>3.4540000000000002</c:v>
                </c:pt>
                <c:pt idx="959">
                  <c:v>3.5</c:v>
                </c:pt>
                <c:pt idx="960">
                  <c:v>3.6419999999999999</c:v>
                </c:pt>
                <c:pt idx="961">
                  <c:v>3.9329999999999998</c:v>
                </c:pt>
                <c:pt idx="962">
                  <c:v>3.5830000000000002</c:v>
                </c:pt>
                <c:pt idx="963">
                  <c:v>3.62</c:v>
                </c:pt>
                <c:pt idx="964">
                  <c:v>3.5680000000000001</c:v>
                </c:pt>
                <c:pt idx="965">
                  <c:v>3.573</c:v>
                </c:pt>
                <c:pt idx="966">
                  <c:v>3.51</c:v>
                </c:pt>
                <c:pt idx="967">
                  <c:v>3.532</c:v>
                </c:pt>
                <c:pt idx="968">
                  <c:v>3.5390000000000001</c:v>
                </c:pt>
                <c:pt idx="969">
                  <c:v>3.57</c:v>
                </c:pt>
                <c:pt idx="970">
                  <c:v>3.589</c:v>
                </c:pt>
                <c:pt idx="971">
                  <c:v>3.5670000000000002</c:v>
                </c:pt>
                <c:pt idx="972">
                  <c:v>3.59</c:v>
                </c:pt>
                <c:pt idx="973">
                  <c:v>3.6160000000000001</c:v>
                </c:pt>
                <c:pt idx="974">
                  <c:v>3.6030000000000002</c:v>
                </c:pt>
                <c:pt idx="975">
                  <c:v>3.68</c:v>
                </c:pt>
                <c:pt idx="976">
                  <c:v>3.6629999999999998</c:v>
                </c:pt>
                <c:pt idx="977">
                  <c:v>3.6629999999999998</c:v>
                </c:pt>
                <c:pt idx="978">
                  <c:v>3.6949999999999998</c:v>
                </c:pt>
                <c:pt idx="979">
                  <c:v>3.6749999999999998</c:v>
                </c:pt>
                <c:pt idx="980">
                  <c:v>3.7480000000000002</c:v>
                </c:pt>
                <c:pt idx="981">
                  <c:v>3.722</c:v>
                </c:pt>
                <c:pt idx="982">
                  <c:v>3.6989999999999998</c:v>
                </c:pt>
                <c:pt idx="983">
                  <c:v>3.746</c:v>
                </c:pt>
                <c:pt idx="984">
                  <c:v>3.7549999999999999</c:v>
                </c:pt>
                <c:pt idx="985">
                  <c:v>3.7559999999999998</c:v>
                </c:pt>
                <c:pt idx="986">
                  <c:v>3.7549999999999999</c:v>
                </c:pt>
                <c:pt idx="987">
                  <c:v>3.754</c:v>
                </c:pt>
                <c:pt idx="988">
                  <c:v>3.8380000000000001</c:v>
                </c:pt>
                <c:pt idx="989">
                  <c:v>3.93</c:v>
                </c:pt>
                <c:pt idx="990">
                  <c:v>3.9820000000000002</c:v>
                </c:pt>
                <c:pt idx="991">
                  <c:v>3.8460000000000001</c:v>
                </c:pt>
                <c:pt idx="992">
                  <c:v>3.8109999999999999</c:v>
                </c:pt>
                <c:pt idx="993">
                  <c:v>3.8180000000000001</c:v>
                </c:pt>
                <c:pt idx="994">
                  <c:v>4.0129999999999999</c:v>
                </c:pt>
                <c:pt idx="995">
                  <c:v>3.8759999999999999</c:v>
                </c:pt>
                <c:pt idx="996">
                  <c:v>3.9039999999999999</c:v>
                </c:pt>
                <c:pt idx="997">
                  <c:v>3.883</c:v>
                </c:pt>
                <c:pt idx="998">
                  <c:v>3.9489999999999998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7B-4F94-81E4-87020815B3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3136136"/>
        <c:axId val="303129904"/>
      </c:lineChart>
      <c:catAx>
        <c:axId val="3031361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3129904"/>
        <c:crosses val="autoZero"/>
        <c:auto val="1"/>
        <c:lblAlgn val="ctr"/>
        <c:lblOffset val="100"/>
        <c:noMultiLvlLbl val="0"/>
      </c:catAx>
      <c:valAx>
        <c:axId val="303129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3136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CD7-33AF-484E-AA7B-B67887FEC4B2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4AD-2E39-42D5-BB13-6722B872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77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CD7-33AF-484E-AA7B-B67887FEC4B2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4AD-2E39-42D5-BB13-6722B872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57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CD7-33AF-484E-AA7B-B67887FEC4B2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4AD-2E39-42D5-BB13-6722B87275A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3815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CD7-33AF-484E-AA7B-B67887FEC4B2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4AD-2E39-42D5-BB13-6722B872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373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CD7-33AF-484E-AA7B-B67887FEC4B2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4AD-2E39-42D5-BB13-6722B87275A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1180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CD7-33AF-484E-AA7B-B67887FEC4B2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4AD-2E39-42D5-BB13-6722B872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871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CD7-33AF-484E-AA7B-B67887FEC4B2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4AD-2E39-42D5-BB13-6722B872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291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CD7-33AF-484E-AA7B-B67887FEC4B2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4AD-2E39-42D5-BB13-6722B872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61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CD7-33AF-484E-AA7B-B67887FEC4B2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4AD-2E39-42D5-BB13-6722B872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54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CD7-33AF-484E-AA7B-B67887FEC4B2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4AD-2E39-42D5-BB13-6722B872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39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CD7-33AF-484E-AA7B-B67887FEC4B2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4AD-2E39-42D5-BB13-6722B872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74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CD7-33AF-484E-AA7B-B67887FEC4B2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4AD-2E39-42D5-BB13-6722B872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56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CD7-33AF-484E-AA7B-B67887FEC4B2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4AD-2E39-42D5-BB13-6722B872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6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CD7-33AF-484E-AA7B-B67887FEC4B2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4AD-2E39-42D5-BB13-6722B872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91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CD7-33AF-484E-AA7B-B67887FEC4B2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4AD-2E39-42D5-BB13-6722B872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86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CD7-33AF-484E-AA7B-B67887FEC4B2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4AD-2E39-42D5-BB13-6722B872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0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3DCD7-33AF-484E-AA7B-B67887FEC4B2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AB24AD-2E39-42D5-BB13-6722B872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11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49663C-EE3C-4A01-8CC7-D93BC3CDB7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程式作業</a:t>
            </a:r>
            <a:r>
              <a:rPr lang="en-US" altLang="zh-TW" dirty="0"/>
              <a:t>(</a:t>
            </a:r>
            <a:r>
              <a:rPr lang="zh-TW" altLang="en-US" dirty="0"/>
              <a:t>三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17E71A-9977-43EA-82DB-1D4B28D4E4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107502533</a:t>
            </a:r>
          </a:p>
          <a:p>
            <a:r>
              <a:rPr lang="zh-TW" altLang="en-US" dirty="0"/>
              <a:t>張文耀</a:t>
            </a:r>
          </a:p>
        </p:txBody>
      </p:sp>
    </p:spTree>
    <p:extLst>
      <p:ext uri="{BB962C8B-B14F-4D97-AF65-F5344CB8AC3E}">
        <p14:creationId xmlns:p14="http://schemas.microsoft.com/office/powerpoint/2010/main" val="62669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505F71-5600-4788-B5DE-CF09FBA8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400" b="1" dirty="0"/>
              <a:t>題目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43A697-6081-4DDB-AB9D-917514575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/>
              <a:t>給一串算式，括出括號讓它的解最大。</a:t>
            </a:r>
            <a:endParaRPr lang="en-US" altLang="zh-TW" sz="3200" b="1" dirty="0"/>
          </a:p>
          <a:p>
            <a:pPr marL="0" indent="0">
              <a:buNone/>
            </a:pPr>
            <a:r>
              <a:rPr lang="en-US" altLang="zh-TW" sz="3200" b="1" dirty="0"/>
              <a:t>EX:</a:t>
            </a:r>
            <a:r>
              <a:rPr lang="zh-TW" altLang="en-US" sz="3200" b="1" dirty="0"/>
              <a:t> </a:t>
            </a:r>
            <a:r>
              <a:rPr lang="en-US" altLang="zh-TW" sz="3200" b="1" dirty="0"/>
              <a:t>5-8+7</a:t>
            </a:r>
            <a:r>
              <a:rPr lang="zh-TW" altLang="en-US" sz="3200" b="1" dirty="0"/>
              <a:t>*</a:t>
            </a:r>
            <a:r>
              <a:rPr lang="en-US" altLang="zh-TW" sz="3200" b="1" dirty="0"/>
              <a:t>4-8+9</a:t>
            </a:r>
          </a:p>
          <a:p>
            <a:pPr marL="0" indent="0">
              <a:buNone/>
            </a:pPr>
            <a:r>
              <a:rPr lang="zh-TW" altLang="en-US" sz="3200" b="1" dirty="0"/>
              <a:t>輸出</a:t>
            </a:r>
            <a:r>
              <a:rPr lang="en-US" altLang="zh-TW" sz="3200" b="1" dirty="0"/>
              <a:t>:</a:t>
            </a:r>
            <a:r>
              <a:rPr lang="zh-TW" altLang="en-US" sz="3200" b="1" dirty="0"/>
              <a:t> </a:t>
            </a:r>
            <a:r>
              <a:rPr lang="en-US" altLang="zh-TW" sz="3200" b="1" dirty="0"/>
              <a:t>(5-((8+7)*(4-(8+9)))) = 200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8403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497F4-A4C3-4F55-B7DC-E9B80641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/>
              <a:t>演算法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A8FEFAC-3164-4C49-ABA1-F12DF0DE3E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10135210" cy="388077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TW" altLang="en-US" sz="2400" b="1" dirty="0"/>
                  <a:t>基本上跟同學助教課報告的一樣，用兩個</a:t>
                </a:r>
                <a:r>
                  <a:rPr lang="en-US" altLang="zh-TW" sz="2400" b="1" dirty="0"/>
                  <a:t>table</a:t>
                </a:r>
                <a:r>
                  <a:rPr lang="zh-TW" altLang="en-US" sz="2400" b="1" dirty="0"/>
                  <a:t>存最大和最小值</a:t>
                </a:r>
                <a:endParaRPr lang="en-US" altLang="zh-TW" sz="2400" b="1" dirty="0"/>
              </a:p>
              <a:p>
                <a:pPr marL="0" indent="0">
                  <a:buNone/>
                </a:pPr>
                <a:r>
                  <a:rPr lang="zh-TW" altLang="en-US" sz="2400" b="1" dirty="0"/>
                  <a:t>存最小值的原因是它的最大值可能來自最小值</a:t>
                </a:r>
                <a:r>
                  <a:rPr lang="en-US" altLang="zh-TW" sz="2400" b="1" dirty="0"/>
                  <a:t>(</a:t>
                </a:r>
                <a:r>
                  <a:rPr lang="zh-TW" altLang="en-US" sz="2400" b="1" dirty="0"/>
                  <a:t>例如負乘負</a:t>
                </a:r>
                <a:r>
                  <a:rPr lang="en-US" altLang="zh-TW" sz="2400" b="1" dirty="0"/>
                  <a:t>)</a:t>
                </a:r>
                <a:r>
                  <a:rPr lang="zh-TW" altLang="en-US" sz="2400" b="1" dirty="0"/>
                  <a:t>。</a:t>
                </a:r>
                <a:endParaRPr lang="en-US" altLang="zh-TW" sz="2400" b="1" dirty="0"/>
              </a:p>
              <a:p>
                <a:pPr marL="0" indent="0">
                  <a:buNone/>
                </a:pPr>
                <a:r>
                  <a:rPr lang="zh-TW" altLang="en-US" sz="2400" b="1" dirty="0"/>
                  <a:t>分析式</a:t>
                </a:r>
                <a:r>
                  <a:rPr lang="en-US" altLang="zh-TW" sz="2400" b="1" dirty="0"/>
                  <a:t>:</a:t>
                </a:r>
              </a:p>
              <a:p>
                <a:pPr marL="0" indent="0">
                  <a:buNone/>
                </a:pPr>
                <a:r>
                  <a:rPr lang="zh-TW" altLang="en-US" sz="2400" b="1" dirty="0"/>
                  <a:t>最大值的</a:t>
                </a:r>
                <a:r>
                  <a:rPr lang="en-US" altLang="zh-TW" sz="2400" b="1" dirty="0"/>
                  <a:t>table</a:t>
                </a:r>
                <a:r>
                  <a:rPr lang="zh-TW" altLang="en-US" sz="2400" b="1" dirty="0"/>
                  <a:t>  </a:t>
                </a:r>
                <a:r>
                  <a:rPr lang="en-US" altLang="zh-TW" sz="2400" b="1" dirty="0"/>
                  <a:t>M[</a:t>
                </a:r>
                <a:r>
                  <a:rPr lang="en-US" altLang="zh-TW" sz="2400" b="1" dirty="0" err="1"/>
                  <a:t>i</a:t>
                </a:r>
                <a:r>
                  <a:rPr lang="en-US" altLang="zh-TW" sz="2400" b="1" dirty="0"/>
                  <a:t>][j]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400" b="1" dirty="0"/>
                          <m:t>Max</m:t>
                        </m:r>
                      </m:e>
                      <m:sub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altLang="zh-TW" sz="2400" b="1" dirty="0"/>
                  <a:t>M[</a:t>
                </a:r>
                <a:r>
                  <a:rPr lang="en-US" altLang="zh-TW" sz="2400" b="1" dirty="0" err="1"/>
                  <a:t>i</a:t>
                </a:r>
                <a:r>
                  <a:rPr lang="en-US" altLang="zh-TW" sz="2400" b="1" dirty="0"/>
                  <a:t>][k] (operand </a:t>
                </a:r>
                <a:r>
                  <a:rPr lang="en-US" altLang="zh-TW" sz="2400" b="1" dirty="0" err="1"/>
                  <a:t>i</a:t>
                </a:r>
                <a:r>
                  <a:rPr lang="en-US" altLang="zh-TW" sz="2400" b="1" dirty="0"/>
                  <a:t>) M[k+1][j],</a:t>
                </a:r>
              </a:p>
              <a:p>
                <a:pPr marL="0" indent="0">
                  <a:buNone/>
                </a:pPr>
                <a:r>
                  <a:rPr lang="en-US" altLang="zh-TW" sz="2400" b="1" dirty="0"/>
                  <a:t>										 M[</a:t>
                </a:r>
                <a:r>
                  <a:rPr lang="en-US" altLang="zh-TW" sz="2400" b="1" dirty="0" err="1"/>
                  <a:t>i</a:t>
                </a:r>
                <a:r>
                  <a:rPr lang="en-US" altLang="zh-TW" sz="2400" b="1" dirty="0"/>
                  <a:t>][k] (operand </a:t>
                </a:r>
                <a:r>
                  <a:rPr lang="en-US" altLang="zh-TW" sz="2400" b="1" dirty="0" err="1"/>
                  <a:t>i</a:t>
                </a:r>
                <a:r>
                  <a:rPr lang="en-US" altLang="zh-TW" sz="2400" b="1" dirty="0"/>
                  <a:t>) m[k+1][j],</a:t>
                </a:r>
              </a:p>
              <a:p>
                <a:pPr marL="0" indent="0">
                  <a:buNone/>
                </a:pPr>
                <a:r>
                  <a:rPr lang="en-US" altLang="zh-TW" sz="2400" b="1" dirty="0"/>
                  <a:t>										 m[</a:t>
                </a:r>
                <a:r>
                  <a:rPr lang="en-US" altLang="zh-TW" sz="2400" b="1" dirty="0" err="1"/>
                  <a:t>i</a:t>
                </a:r>
                <a:r>
                  <a:rPr lang="en-US" altLang="zh-TW" sz="2400" b="1" dirty="0"/>
                  <a:t>][k] (operand </a:t>
                </a:r>
                <a:r>
                  <a:rPr lang="en-US" altLang="zh-TW" sz="2400" b="1" dirty="0" err="1"/>
                  <a:t>i</a:t>
                </a:r>
                <a:r>
                  <a:rPr lang="en-US" altLang="zh-TW" sz="2400" b="1" dirty="0"/>
                  <a:t>) M[k+1][j],</a:t>
                </a:r>
              </a:p>
              <a:p>
                <a:pPr marL="0" indent="0">
                  <a:buNone/>
                </a:pPr>
                <a:r>
                  <a:rPr lang="en-US" altLang="zh-TW" sz="2400" b="1" dirty="0"/>
                  <a:t>										 m[</a:t>
                </a:r>
                <a:r>
                  <a:rPr lang="en-US" altLang="zh-TW" sz="2400" b="1" dirty="0" err="1"/>
                  <a:t>i</a:t>
                </a:r>
                <a:r>
                  <a:rPr lang="en-US" altLang="zh-TW" sz="2400" b="1" dirty="0"/>
                  <a:t>][k] (operand </a:t>
                </a:r>
                <a:r>
                  <a:rPr lang="en-US" altLang="zh-TW" sz="2400" b="1" dirty="0" err="1"/>
                  <a:t>i</a:t>
                </a:r>
                <a:r>
                  <a:rPr lang="en-US" altLang="zh-TW" sz="2400" b="1" dirty="0"/>
                  <a:t>) m[k+1][j]}</a:t>
                </a:r>
              </a:p>
              <a:p>
                <a:pPr marL="0" indent="0">
                  <a:buNone/>
                </a:pPr>
                <a:r>
                  <a:rPr lang="zh-TW" altLang="en-US" sz="2400" b="1" dirty="0"/>
                  <a:t>最小值的</a:t>
                </a:r>
                <a:r>
                  <a:rPr lang="en-US" altLang="zh-TW" sz="2400" b="1" dirty="0"/>
                  <a:t>table</a:t>
                </a:r>
                <a:r>
                  <a:rPr lang="zh-TW" altLang="en-US" sz="2400" b="1" dirty="0"/>
                  <a:t> </a:t>
                </a:r>
                <a:r>
                  <a:rPr lang="en-US" altLang="zh-TW" sz="2400" b="1" dirty="0"/>
                  <a:t>m[</a:t>
                </a:r>
                <a:r>
                  <a:rPr lang="en-US" altLang="zh-TW" sz="2400" b="1" dirty="0" err="1"/>
                  <a:t>i</a:t>
                </a:r>
                <a:r>
                  <a:rPr lang="en-US" altLang="zh-TW" sz="2400" b="1" dirty="0"/>
                  <a:t>][j]</a:t>
                </a:r>
                <a:r>
                  <a:rPr lang="zh-TW" altLang="en-US" sz="2400" b="1" dirty="0"/>
                  <a:t>就是上面的</a:t>
                </a:r>
                <a:r>
                  <a:rPr lang="en-US" altLang="zh-TW" sz="2400" b="1" dirty="0"/>
                  <a:t>Max</a:t>
                </a:r>
                <a:r>
                  <a:rPr lang="zh-TW" altLang="en-US" sz="2400" b="1" dirty="0"/>
                  <a:t>改成</a:t>
                </a:r>
                <a:r>
                  <a:rPr lang="en-US" altLang="zh-TW" sz="2400" b="1" dirty="0"/>
                  <a:t>min</a:t>
                </a:r>
                <a:r>
                  <a:rPr lang="zh-TW" altLang="en-US" sz="2400" b="1" dirty="0"/>
                  <a:t>。</a:t>
                </a:r>
                <a:endParaRPr lang="en-US" altLang="zh-TW" sz="2400" b="1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A8FEFAC-3164-4C49-ABA1-F12DF0DE3E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10135210" cy="3880773"/>
              </a:xfrm>
              <a:blipFill>
                <a:blip r:embed="rId2"/>
                <a:stretch>
                  <a:fillRect l="-902" t="-21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6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9761AF-AACC-4A1B-B2BA-5441F7F30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/>
              <a:t>時間複雜度分析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33A4AF5-87A7-442A-B28C-548F8B3268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1090" y="1858931"/>
                <a:ext cx="9371639" cy="388077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TW" altLang="en-US" sz="2800" dirty="0"/>
                  <a:t>我們建表時花跑了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zh-TW" altLang="en-US" sz="2800" dirty="0"/>
                  <a:t>的表格，因此這裡的複雜度是</a:t>
                </a:r>
                <a:r>
                  <a:rPr lang="en-US" altLang="zh-TW" sz="2800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800" dirty="0"/>
                  <a:t>)</a:t>
                </a:r>
              </a:p>
              <a:p>
                <a:pPr marL="0" indent="0">
                  <a:buNone/>
                </a:pPr>
                <a:r>
                  <a:rPr lang="zh-TW" altLang="en-US" sz="2800" dirty="0"/>
                  <a:t>接著在跑每一個表格時需要再從</a:t>
                </a:r>
                <a:r>
                  <a:rPr lang="en-US" altLang="zh-TW" sz="2800" dirty="0"/>
                  <a:t>1</a:t>
                </a:r>
                <a:r>
                  <a:rPr lang="zh-TW" altLang="en-US" sz="2800" dirty="0"/>
                  <a:t>到</a:t>
                </a:r>
                <a:r>
                  <a:rPr lang="en-US" altLang="zh-TW" sz="2800" dirty="0"/>
                  <a:t>n</a:t>
                </a:r>
                <a:r>
                  <a:rPr lang="zh-TW" altLang="en-US" sz="2800" dirty="0"/>
                  <a:t>個表格找值，</a:t>
                </a:r>
                <a:endParaRPr lang="en-US" altLang="zh-TW" sz="2800" dirty="0"/>
              </a:p>
              <a:p>
                <a:pPr marL="0" indent="0">
                  <a:buNone/>
                </a:pPr>
                <a:r>
                  <a:rPr lang="zh-TW" altLang="en-US" sz="2800" dirty="0"/>
                  <a:t>所以最終的時間複雜度為</a:t>
                </a:r>
                <a:r>
                  <a:rPr lang="en-US" altLang="zh-TW" sz="4000" b="1" dirty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4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4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TW" sz="4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zh-TW" sz="4000" b="1" dirty="0">
                    <a:solidFill>
                      <a:srgbClr val="FF0000"/>
                    </a:solidFill>
                  </a:rPr>
                  <a:t>)</a:t>
                </a:r>
                <a:r>
                  <a:rPr lang="zh-TW" altLang="en-US" sz="2800" dirty="0"/>
                  <a:t>。</a:t>
                </a:r>
                <a:endParaRPr lang="en-US" altLang="zh-TW" sz="28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33A4AF5-87A7-442A-B28C-548F8B3268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1090" y="1858931"/>
                <a:ext cx="9371639" cy="3880773"/>
              </a:xfrm>
              <a:blipFill>
                <a:blip r:embed="rId2"/>
                <a:stretch>
                  <a:fillRect l="-1366" t="-15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672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0208D5-0BDA-4D95-8DE8-21709C7EB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1" dirty="0"/>
              <a:t>Pseudo code</a:t>
            </a:r>
            <a:endParaRPr lang="zh-TW" altLang="en-US" sz="44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844E51-25D8-4B1E-822D-15A26B7CF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50128"/>
            <a:ext cx="10945916" cy="55429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假設對角線已經存好了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dirty="0" err="1"/>
              <a:t>buildTable</a:t>
            </a:r>
            <a:r>
              <a:rPr lang="en-US" altLang="zh-TW" dirty="0"/>
              <a:t>(</a:t>
            </a:r>
            <a:r>
              <a:rPr lang="en-US" altLang="zh-TW" b="1" dirty="0" err="1">
                <a:solidFill>
                  <a:srgbClr val="FF0000"/>
                </a:solidFill>
              </a:rPr>
              <a:t>maxTable</a:t>
            </a:r>
            <a:r>
              <a:rPr lang="en-US" altLang="zh-TW" dirty="0"/>
              <a:t>, </a:t>
            </a:r>
            <a:r>
              <a:rPr lang="en-US" altLang="zh-TW" b="1" dirty="0" err="1">
                <a:solidFill>
                  <a:srgbClr val="0070C0"/>
                </a:solidFill>
              </a:rPr>
              <a:t>minTable</a:t>
            </a:r>
            <a:r>
              <a:rPr lang="en-US" altLang="zh-TW" dirty="0"/>
              <a:t>, length, Operand){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//Operand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 是運算元的陣列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dirty="0"/>
              <a:t>	for </a:t>
            </a:r>
            <a:r>
              <a:rPr lang="en-US" altLang="zh-TW" dirty="0" err="1"/>
              <a:t>i</a:t>
            </a:r>
            <a:r>
              <a:rPr lang="en-US" altLang="zh-TW" dirty="0"/>
              <a:t> (length-1 to 0)</a:t>
            </a:r>
          </a:p>
          <a:p>
            <a:pPr marL="0" indent="0">
              <a:buNone/>
            </a:pPr>
            <a:r>
              <a:rPr lang="en-US" altLang="zh-TW" dirty="0"/>
              <a:t>		for j (0 to i-1)</a:t>
            </a:r>
          </a:p>
          <a:p>
            <a:pPr marL="0" indent="0">
              <a:buNone/>
            </a:pPr>
            <a:r>
              <a:rPr lang="en-US" altLang="zh-TW" dirty="0"/>
              <a:t>			for k (j to j+length-i-1)</a:t>
            </a:r>
          </a:p>
          <a:p>
            <a:pPr marL="0" indent="0">
              <a:buNone/>
            </a:pPr>
            <a:r>
              <a:rPr lang="en-US" altLang="zh-TW" dirty="0"/>
              <a:t>				</a:t>
            </a:r>
            <a:r>
              <a:rPr lang="en-US" altLang="zh-TW" b="1" dirty="0" err="1">
                <a:solidFill>
                  <a:srgbClr val="FF0000"/>
                </a:solidFill>
              </a:rPr>
              <a:t>maxTable</a:t>
            </a:r>
            <a:r>
              <a:rPr lang="en-US" altLang="zh-TW" dirty="0"/>
              <a:t>[j][</a:t>
            </a:r>
            <a:r>
              <a:rPr lang="en-US" altLang="zh-TW" dirty="0" err="1"/>
              <a:t>j+length-i</a:t>
            </a:r>
            <a:r>
              <a:rPr lang="en-US" altLang="zh-TW" dirty="0"/>
              <a:t>] = Max{	 </a:t>
            </a:r>
            <a:r>
              <a:rPr lang="en-US" altLang="zh-TW" b="1" dirty="0" err="1">
                <a:solidFill>
                  <a:srgbClr val="FF0000"/>
                </a:solidFill>
              </a:rPr>
              <a:t>maxTable</a:t>
            </a:r>
            <a:r>
              <a:rPr lang="en-US" altLang="zh-TW" dirty="0"/>
              <a:t>[j][k] Operand[k] </a:t>
            </a:r>
            <a:r>
              <a:rPr lang="en-US" altLang="zh-TW" b="1" dirty="0" err="1">
                <a:solidFill>
                  <a:srgbClr val="FF0000"/>
                </a:solidFill>
              </a:rPr>
              <a:t>maxTable</a:t>
            </a:r>
            <a:r>
              <a:rPr lang="en-US" altLang="zh-TW" dirty="0"/>
              <a:t>[k+1][</a:t>
            </a:r>
            <a:r>
              <a:rPr lang="en-US" altLang="zh-TW" dirty="0" err="1"/>
              <a:t>len-i+j</a:t>
            </a:r>
            <a:r>
              <a:rPr lang="en-US" altLang="zh-TW" dirty="0"/>
              <a:t>],</a:t>
            </a:r>
          </a:p>
          <a:p>
            <a:pPr marL="0" indent="0">
              <a:buNone/>
            </a:pPr>
            <a:r>
              <a:rPr lang="en-US" altLang="zh-TW" dirty="0"/>
              <a:t>											 </a:t>
            </a:r>
            <a:r>
              <a:rPr lang="en-US" altLang="zh-TW" b="1" dirty="0" err="1">
                <a:solidFill>
                  <a:srgbClr val="FF0000"/>
                </a:solidFill>
              </a:rPr>
              <a:t>maxTable</a:t>
            </a:r>
            <a:r>
              <a:rPr lang="en-US" altLang="zh-TW" dirty="0"/>
              <a:t>[j][k] Operand[k] </a:t>
            </a:r>
            <a:r>
              <a:rPr lang="en-US" altLang="zh-TW" b="1" dirty="0" err="1">
                <a:solidFill>
                  <a:srgbClr val="0070C0"/>
                </a:solidFill>
              </a:rPr>
              <a:t>minTable</a:t>
            </a:r>
            <a:r>
              <a:rPr lang="en-US" altLang="zh-TW" dirty="0"/>
              <a:t>[k+1][</a:t>
            </a:r>
            <a:r>
              <a:rPr lang="en-US" altLang="zh-TW" dirty="0" err="1"/>
              <a:t>len-i+j</a:t>
            </a:r>
            <a:r>
              <a:rPr lang="en-US" altLang="zh-TW" dirty="0"/>
              <a:t>],</a:t>
            </a:r>
          </a:p>
          <a:p>
            <a:pPr marL="0" indent="0">
              <a:buNone/>
            </a:pPr>
            <a:r>
              <a:rPr lang="en-US" altLang="zh-TW" dirty="0"/>
              <a:t>											 </a:t>
            </a:r>
            <a:r>
              <a:rPr lang="en-US" altLang="zh-TW" b="1" dirty="0" err="1">
                <a:solidFill>
                  <a:srgbClr val="0070C0"/>
                </a:solidFill>
              </a:rPr>
              <a:t>minTable</a:t>
            </a:r>
            <a:r>
              <a:rPr lang="en-US" altLang="zh-TW" dirty="0"/>
              <a:t>[j][k] Operand[k] </a:t>
            </a:r>
            <a:r>
              <a:rPr lang="en-US" altLang="zh-TW" b="1" dirty="0" err="1">
                <a:solidFill>
                  <a:srgbClr val="FF0000"/>
                </a:solidFill>
              </a:rPr>
              <a:t>maxTable</a:t>
            </a:r>
            <a:r>
              <a:rPr lang="en-US" altLang="zh-TW" dirty="0"/>
              <a:t>[k+1][</a:t>
            </a:r>
            <a:r>
              <a:rPr lang="en-US" altLang="zh-TW" dirty="0" err="1"/>
              <a:t>len-i+j</a:t>
            </a:r>
            <a:r>
              <a:rPr lang="en-US" altLang="zh-TW" dirty="0"/>
              <a:t>],</a:t>
            </a:r>
          </a:p>
          <a:p>
            <a:pPr marL="0" indent="0">
              <a:buNone/>
            </a:pPr>
            <a:r>
              <a:rPr lang="en-US" altLang="zh-TW" dirty="0"/>
              <a:t>											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b="1" dirty="0" err="1">
                <a:solidFill>
                  <a:srgbClr val="0070C0"/>
                </a:solidFill>
              </a:rPr>
              <a:t>minTable</a:t>
            </a:r>
            <a:r>
              <a:rPr lang="en-US" altLang="zh-TW" dirty="0"/>
              <a:t>[j][k] Operand[k] </a:t>
            </a:r>
            <a:r>
              <a:rPr lang="en-US" altLang="zh-TW" b="1" dirty="0" err="1">
                <a:solidFill>
                  <a:srgbClr val="0070C0"/>
                </a:solidFill>
              </a:rPr>
              <a:t>minTable</a:t>
            </a:r>
            <a:r>
              <a:rPr lang="en-US" altLang="zh-TW" dirty="0"/>
              <a:t>[k+1][</a:t>
            </a:r>
            <a:r>
              <a:rPr lang="en-US" altLang="zh-TW" dirty="0" err="1"/>
              <a:t>len-i+j</a:t>
            </a:r>
            <a:r>
              <a:rPr lang="en-US" altLang="zh-TW" dirty="0"/>
              <a:t>],}</a:t>
            </a:r>
          </a:p>
          <a:p>
            <a:pPr marL="0" indent="0">
              <a:buNone/>
            </a:pPr>
            <a:r>
              <a:rPr lang="en-US" altLang="zh-TW" dirty="0"/>
              <a:t>				</a:t>
            </a:r>
            <a:r>
              <a:rPr lang="en-US" altLang="zh-TW" b="1" dirty="0" err="1">
                <a:solidFill>
                  <a:srgbClr val="0070C0"/>
                </a:solidFill>
              </a:rPr>
              <a:t>minTable</a:t>
            </a:r>
            <a:r>
              <a:rPr lang="en-US" altLang="zh-TW" dirty="0"/>
              <a:t>[j][</a:t>
            </a:r>
            <a:r>
              <a:rPr lang="en-US" altLang="zh-TW" dirty="0" err="1"/>
              <a:t>j+length-i</a:t>
            </a:r>
            <a:r>
              <a:rPr lang="en-US" altLang="zh-TW" dirty="0"/>
              <a:t>] = min{	 </a:t>
            </a:r>
            <a:r>
              <a:rPr lang="en-US" altLang="zh-TW" b="1" dirty="0" err="1">
                <a:solidFill>
                  <a:srgbClr val="FF0000"/>
                </a:solidFill>
              </a:rPr>
              <a:t>maxTable</a:t>
            </a:r>
            <a:r>
              <a:rPr lang="en-US" altLang="zh-TW" dirty="0"/>
              <a:t>[j][k] Operand[k] </a:t>
            </a:r>
            <a:r>
              <a:rPr lang="en-US" altLang="zh-TW" b="1" dirty="0" err="1">
                <a:solidFill>
                  <a:srgbClr val="FF0000"/>
                </a:solidFill>
              </a:rPr>
              <a:t>maxTable</a:t>
            </a:r>
            <a:r>
              <a:rPr lang="en-US" altLang="zh-TW" dirty="0"/>
              <a:t>[k+1][</a:t>
            </a:r>
            <a:r>
              <a:rPr lang="en-US" altLang="zh-TW" dirty="0" err="1"/>
              <a:t>len-i+j</a:t>
            </a:r>
            <a:r>
              <a:rPr lang="en-US" altLang="zh-TW" dirty="0"/>
              <a:t>],</a:t>
            </a:r>
          </a:p>
          <a:p>
            <a:pPr marL="0" indent="0">
              <a:buNone/>
            </a:pPr>
            <a:r>
              <a:rPr lang="en-US" altLang="zh-TW" dirty="0"/>
              <a:t>											 </a:t>
            </a:r>
            <a:r>
              <a:rPr lang="en-US" altLang="zh-TW" b="1" dirty="0" err="1">
                <a:solidFill>
                  <a:srgbClr val="FF0000"/>
                </a:solidFill>
              </a:rPr>
              <a:t>maxTable</a:t>
            </a:r>
            <a:r>
              <a:rPr lang="en-US" altLang="zh-TW" dirty="0"/>
              <a:t>[j][k] Operand[k] </a:t>
            </a:r>
            <a:r>
              <a:rPr lang="en-US" altLang="zh-TW" b="1" dirty="0" err="1">
                <a:solidFill>
                  <a:srgbClr val="0070C0"/>
                </a:solidFill>
              </a:rPr>
              <a:t>minTable</a:t>
            </a:r>
            <a:r>
              <a:rPr lang="en-US" altLang="zh-TW" dirty="0"/>
              <a:t>[k+1][</a:t>
            </a:r>
            <a:r>
              <a:rPr lang="en-US" altLang="zh-TW" dirty="0" err="1"/>
              <a:t>len-i+j</a:t>
            </a:r>
            <a:r>
              <a:rPr lang="en-US" altLang="zh-TW" dirty="0"/>
              <a:t>],</a:t>
            </a:r>
          </a:p>
          <a:p>
            <a:pPr marL="0" indent="0">
              <a:buNone/>
            </a:pPr>
            <a:r>
              <a:rPr lang="en-US" altLang="zh-TW" dirty="0"/>
              <a:t>											 </a:t>
            </a:r>
            <a:r>
              <a:rPr lang="en-US" altLang="zh-TW" b="1" dirty="0" err="1">
                <a:solidFill>
                  <a:srgbClr val="0070C0"/>
                </a:solidFill>
              </a:rPr>
              <a:t>minTable</a:t>
            </a:r>
            <a:r>
              <a:rPr lang="en-US" altLang="zh-TW" dirty="0"/>
              <a:t>[j][k] Operand[k] </a:t>
            </a:r>
            <a:r>
              <a:rPr lang="en-US" altLang="zh-TW" b="1" dirty="0" err="1">
                <a:solidFill>
                  <a:srgbClr val="FF0000"/>
                </a:solidFill>
              </a:rPr>
              <a:t>maxTable</a:t>
            </a:r>
            <a:r>
              <a:rPr lang="en-US" altLang="zh-TW" dirty="0"/>
              <a:t>[k+1][</a:t>
            </a:r>
            <a:r>
              <a:rPr lang="en-US" altLang="zh-TW" dirty="0" err="1"/>
              <a:t>len-i+j</a:t>
            </a:r>
            <a:r>
              <a:rPr lang="en-US" altLang="zh-TW" dirty="0"/>
              <a:t>],</a:t>
            </a:r>
          </a:p>
          <a:p>
            <a:pPr marL="0" indent="0">
              <a:buNone/>
            </a:pPr>
            <a:r>
              <a:rPr lang="en-US" altLang="zh-TW" dirty="0"/>
              <a:t>											 </a:t>
            </a:r>
            <a:r>
              <a:rPr lang="en-US" altLang="zh-TW" b="1" dirty="0" err="1">
                <a:solidFill>
                  <a:srgbClr val="0070C0"/>
                </a:solidFill>
              </a:rPr>
              <a:t>minTable</a:t>
            </a:r>
            <a:r>
              <a:rPr lang="en-US" altLang="zh-TW" dirty="0"/>
              <a:t>[j][k] Operand[k] </a:t>
            </a:r>
            <a:r>
              <a:rPr lang="en-US" altLang="zh-TW" b="1" dirty="0" err="1">
                <a:solidFill>
                  <a:srgbClr val="0070C0"/>
                </a:solidFill>
              </a:rPr>
              <a:t>minTable</a:t>
            </a:r>
            <a:r>
              <a:rPr lang="en-US" altLang="zh-TW" dirty="0"/>
              <a:t>[k+1][</a:t>
            </a:r>
            <a:r>
              <a:rPr lang="en-US" altLang="zh-TW" dirty="0" err="1"/>
              <a:t>len-i+j</a:t>
            </a:r>
            <a:r>
              <a:rPr lang="en-US" altLang="zh-TW" dirty="0"/>
              <a:t>],</a:t>
            </a:r>
          </a:p>
          <a:p>
            <a:pPr marL="0" indent="0">
              <a:buNone/>
            </a:pPr>
            <a:r>
              <a:rPr lang="en-US" altLang="zh-TW" dirty="0"/>
              <a:t>	end</a:t>
            </a:r>
          </a:p>
        </p:txBody>
      </p:sp>
    </p:spTree>
    <p:extLst>
      <p:ext uri="{BB962C8B-B14F-4D97-AF65-F5344CB8AC3E}">
        <p14:creationId xmlns:p14="http://schemas.microsoft.com/office/powerpoint/2010/main" val="3981554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ABCA75-0DEA-4DB1-9526-0AAECC430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/>
              <a:t>時間分析</a:t>
            </a:r>
            <a:endParaRPr lang="zh-TW" altLang="en-US" sz="4400" dirty="0"/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AB3DE710-5BEA-4877-AF48-47701D335F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5849867"/>
              </p:ext>
            </p:extLst>
          </p:nvPr>
        </p:nvGraphicFramePr>
        <p:xfrm>
          <a:off x="84841" y="1129410"/>
          <a:ext cx="9189161" cy="5728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691834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275</TotalTime>
  <Words>598</Words>
  <Application>Microsoft Office PowerPoint</Application>
  <PresentationFormat>寬螢幕</PresentationFormat>
  <Paragraphs>37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Arial</vt:lpstr>
      <vt:lpstr>Cambria Math</vt:lpstr>
      <vt:lpstr>Trebuchet MS</vt:lpstr>
      <vt:lpstr>Wingdings 3</vt:lpstr>
      <vt:lpstr>多面向</vt:lpstr>
      <vt:lpstr>程式作業(三)</vt:lpstr>
      <vt:lpstr>題目</vt:lpstr>
      <vt:lpstr>演算法</vt:lpstr>
      <vt:lpstr>時間複雜度分析</vt:lpstr>
      <vt:lpstr>Pseudo code</vt:lpstr>
      <vt:lpstr>時間分析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程式作業(二)</dc:title>
  <dc:creator>張 文耀</dc:creator>
  <cp:lastModifiedBy>wed</cp:lastModifiedBy>
  <cp:revision>11</cp:revision>
  <dcterms:created xsi:type="dcterms:W3CDTF">2020-04-06T16:25:30Z</dcterms:created>
  <dcterms:modified xsi:type="dcterms:W3CDTF">2020-04-24T21:19:28Z</dcterms:modified>
</cp:coreProperties>
</file>