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29324300" cy="164973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4E5345-3A56-43EF-AA4A-221248D2423E}">
          <p14:sldIdLst>
            <p14:sldId id="256"/>
            <p14:sldId id="257"/>
            <p14:sldId id="258"/>
            <p14:sldId id="259"/>
            <p14:sldId id="260"/>
          </p14:sldIdLst>
        </p14:section>
        <p14:section name="Sub Link Slides" id="{A7F6BA03-1923-4606-80A5-75EDB01B721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9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324" y="2699906"/>
            <a:ext cx="24925655" cy="5743505"/>
          </a:xfrm>
        </p:spPr>
        <p:txBody>
          <a:bodyPr anchor="b"/>
          <a:lstStyle>
            <a:lvl1pPr algn="ctr"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5539" y="8664904"/>
            <a:ext cx="21993225" cy="3983027"/>
          </a:xfrm>
        </p:spPr>
        <p:txBody>
          <a:bodyPr/>
          <a:lstStyle>
            <a:lvl1pPr marL="0" indent="0" algn="ctr">
              <a:buNone/>
              <a:defRPr sz="5773"/>
            </a:lvl1pPr>
            <a:lvl2pPr marL="1099646" indent="0" algn="ctr">
              <a:buNone/>
              <a:defRPr sz="4811"/>
            </a:lvl2pPr>
            <a:lvl3pPr marL="2199292" indent="0" algn="ctr">
              <a:buNone/>
              <a:defRPr sz="4329"/>
            </a:lvl3pPr>
            <a:lvl4pPr marL="3298938" indent="0" algn="ctr">
              <a:buNone/>
              <a:defRPr sz="3848"/>
            </a:lvl4pPr>
            <a:lvl5pPr marL="4398584" indent="0" algn="ctr">
              <a:buNone/>
              <a:defRPr sz="3848"/>
            </a:lvl5pPr>
            <a:lvl6pPr marL="5498230" indent="0" algn="ctr">
              <a:buNone/>
              <a:defRPr sz="3848"/>
            </a:lvl6pPr>
            <a:lvl7pPr marL="6597876" indent="0" algn="ctr">
              <a:buNone/>
              <a:defRPr sz="3848"/>
            </a:lvl7pPr>
            <a:lvl8pPr marL="7697522" indent="0" algn="ctr">
              <a:buNone/>
              <a:defRPr sz="3848"/>
            </a:lvl8pPr>
            <a:lvl9pPr marL="8797168" indent="0" algn="ctr">
              <a:buNone/>
              <a:defRPr sz="38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85204" y="878329"/>
            <a:ext cx="6323052" cy="139806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048" y="878329"/>
            <a:ext cx="18602603" cy="139806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3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75" y="4112873"/>
            <a:ext cx="25292209" cy="6862418"/>
          </a:xfrm>
        </p:spPr>
        <p:txBody>
          <a:bodyPr anchor="b"/>
          <a:lstStyle>
            <a:lvl1pPr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775" y="11040212"/>
            <a:ext cx="25292209" cy="3608783"/>
          </a:xfrm>
        </p:spPr>
        <p:txBody>
          <a:bodyPr/>
          <a:lstStyle>
            <a:lvl1pPr marL="0" indent="0">
              <a:buNone/>
              <a:defRPr sz="5773">
                <a:solidFill>
                  <a:schemeClr val="tx1"/>
                </a:solidFill>
              </a:defRPr>
            </a:lvl1pPr>
            <a:lvl2pPr marL="1099646" indent="0">
              <a:buNone/>
              <a:defRPr sz="4811">
                <a:solidFill>
                  <a:schemeClr val="tx1">
                    <a:tint val="75000"/>
                  </a:schemeClr>
                </a:solidFill>
              </a:defRPr>
            </a:lvl2pPr>
            <a:lvl3pPr marL="2199292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3pPr>
            <a:lvl4pPr marL="329893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4pPr>
            <a:lvl5pPr marL="4398584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5pPr>
            <a:lvl6pPr marL="5498230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6pPr>
            <a:lvl7pPr marL="6597876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7pPr>
            <a:lvl8pPr marL="7697522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8pPr>
            <a:lvl9pPr marL="879716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045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5427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6" y="878332"/>
            <a:ext cx="25292209" cy="31887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9869" y="4044132"/>
            <a:ext cx="12405551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9869" y="6026098"/>
            <a:ext cx="12405551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45429" y="4044132"/>
            <a:ext cx="12466647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45429" y="6026098"/>
            <a:ext cx="12466647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6648" y="2375310"/>
            <a:ext cx="14845427" cy="11723776"/>
          </a:xfrm>
        </p:spPr>
        <p:txBody>
          <a:bodyPr/>
          <a:lstStyle>
            <a:lvl1pPr>
              <a:defRPr sz="7697"/>
            </a:lvl1pPr>
            <a:lvl2pPr>
              <a:defRPr sz="6734"/>
            </a:lvl2pPr>
            <a:lvl3pPr>
              <a:defRPr sz="5773"/>
            </a:lvl3pPr>
            <a:lvl4pPr>
              <a:defRPr sz="4811"/>
            </a:lvl4pPr>
            <a:lvl5pPr>
              <a:defRPr sz="4811"/>
            </a:lvl5pPr>
            <a:lvl6pPr>
              <a:defRPr sz="4811"/>
            </a:lvl6pPr>
            <a:lvl7pPr>
              <a:defRPr sz="4811"/>
            </a:lvl7pPr>
            <a:lvl8pPr>
              <a:defRPr sz="4811"/>
            </a:lvl8pPr>
            <a:lvl9pPr>
              <a:defRPr sz="4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66648" y="2375310"/>
            <a:ext cx="14845427" cy="11723776"/>
          </a:xfrm>
        </p:spPr>
        <p:txBody>
          <a:bodyPr anchor="t"/>
          <a:lstStyle>
            <a:lvl1pPr marL="0" indent="0">
              <a:buNone/>
              <a:defRPr sz="7697"/>
            </a:lvl1pPr>
            <a:lvl2pPr marL="1099646" indent="0">
              <a:buNone/>
              <a:defRPr sz="6734"/>
            </a:lvl2pPr>
            <a:lvl3pPr marL="2199292" indent="0">
              <a:buNone/>
              <a:defRPr sz="5773"/>
            </a:lvl3pPr>
            <a:lvl4pPr marL="3298938" indent="0">
              <a:buNone/>
              <a:defRPr sz="4811"/>
            </a:lvl4pPr>
            <a:lvl5pPr marL="4398584" indent="0">
              <a:buNone/>
              <a:defRPr sz="4811"/>
            </a:lvl5pPr>
            <a:lvl6pPr marL="5498230" indent="0">
              <a:buNone/>
              <a:defRPr sz="4811"/>
            </a:lvl6pPr>
            <a:lvl7pPr marL="6597876" indent="0">
              <a:buNone/>
              <a:defRPr sz="4811"/>
            </a:lvl7pPr>
            <a:lvl8pPr marL="7697522" indent="0">
              <a:buNone/>
              <a:defRPr sz="4811"/>
            </a:lvl8pPr>
            <a:lvl9pPr marL="8797168" indent="0">
              <a:buNone/>
              <a:defRPr sz="481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47" y="878332"/>
            <a:ext cx="25292209" cy="318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47" y="4391642"/>
            <a:ext cx="25292209" cy="1046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6045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FDC8-CAB0-47E5-BBE1-F3DB9C89C00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3676" y="15290557"/>
            <a:ext cx="9896951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10287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9292" rtl="0" eaLnBrk="1" latinLnBrk="1" hangingPunct="1">
        <a:lnSpc>
          <a:spcPct val="90000"/>
        </a:lnSpc>
        <a:spcBef>
          <a:spcPct val="0"/>
        </a:spcBef>
        <a:buNone/>
        <a:defRPr sz="10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9823" indent="-549823" algn="l" defTabSz="2199292" rtl="0" eaLnBrk="1" latinLnBrk="1" hangingPunct="1">
        <a:lnSpc>
          <a:spcPct val="90000"/>
        </a:lnSpc>
        <a:spcBef>
          <a:spcPts val="2405"/>
        </a:spcBef>
        <a:buFont typeface="Arial" panose="020B0604020202020204" pitchFamily="34" charset="0"/>
        <a:buChar char="•"/>
        <a:defRPr sz="6734" kern="1200">
          <a:solidFill>
            <a:schemeClr val="tx1"/>
          </a:solidFill>
          <a:latin typeface="+mn-lt"/>
          <a:ea typeface="+mn-ea"/>
          <a:cs typeface="+mn-cs"/>
        </a:defRPr>
      </a:lvl1pPr>
      <a:lvl2pPr marL="164946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5773" kern="1200">
          <a:solidFill>
            <a:schemeClr val="tx1"/>
          </a:solidFill>
          <a:latin typeface="+mn-lt"/>
          <a:ea typeface="+mn-ea"/>
          <a:cs typeface="+mn-cs"/>
        </a:defRPr>
      </a:lvl2pPr>
      <a:lvl3pPr marL="274911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811" kern="1200">
          <a:solidFill>
            <a:schemeClr val="tx1"/>
          </a:solidFill>
          <a:latin typeface="+mn-lt"/>
          <a:ea typeface="+mn-ea"/>
          <a:cs typeface="+mn-cs"/>
        </a:defRPr>
      </a:lvl3pPr>
      <a:lvl4pPr marL="384876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948407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6048053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714769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824734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934699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1pPr>
      <a:lvl2pPr marL="109964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2pPr>
      <a:lvl3pPr marL="219929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3pPr>
      <a:lvl4pPr marL="329893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398584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549823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659787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769752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879716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514ccdb-2e81-4a44-8960-b7c7f8e1fb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NESIS DAS - 360 Test - SOLiD - North America">
            <a:extLst>
              <a:ext uri="{FF2B5EF4-FFF2-40B4-BE49-F238E27FC236}">
                <a16:creationId xmlns:a16="http://schemas.microsoft.com/office/drawing/2014/main" id="{CF27F5A8-2732-44F5-9F1D-FA85C59CD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264" r="41040" b="4701"/>
          <a:stretch/>
        </p:blipFill>
        <p:spPr bwMode="auto">
          <a:xfrm>
            <a:off x="3190695" y="1033335"/>
            <a:ext cx="7015189" cy="14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31980C-0A1A-4235-B55C-D9F9E65A35B7}"/>
              </a:ext>
            </a:extLst>
          </p:cNvPr>
          <p:cNvSpPr/>
          <p:nvPr/>
        </p:nvSpPr>
        <p:spPr>
          <a:xfrm>
            <a:off x="3190695" y="11185963"/>
            <a:ext cx="1455047" cy="161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48F2EF-3595-4EB9-A58C-EF7B38F464C3}"/>
              </a:ext>
            </a:extLst>
          </p:cNvPr>
          <p:cNvSpPr/>
          <p:nvPr/>
        </p:nvSpPr>
        <p:spPr>
          <a:xfrm>
            <a:off x="9817067" y="6179575"/>
            <a:ext cx="1455047" cy="845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4AA931-A92B-48CC-AAD3-7F0CECF1D4F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538439" y="3131575"/>
            <a:ext cx="5369490" cy="4295592"/>
            <a:chOff x="304800" y="825500"/>
            <a:chExt cx="3810000" cy="3048000"/>
          </a:xfrm>
        </p:grpSpPr>
        <p:sp>
          <p:nvSpPr>
            <p:cNvPr id="12" name="UniversalRect">
              <a:extLst>
                <a:ext uri="{FF2B5EF4-FFF2-40B4-BE49-F238E27FC236}">
                  <a16:creationId xmlns:a16="http://schemas.microsoft.com/office/drawing/2014/main" id="{F317DA31-C0E6-440F-A539-66472C94AAC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04800" y="82550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Universal Text">
              <a:extLst>
                <a:ext uri="{FF2B5EF4-FFF2-40B4-BE49-F238E27FC236}">
                  <a16:creationId xmlns:a16="http://schemas.microsoft.com/office/drawing/2014/main" id="{C34DFB5A-430E-41AC-9602-85B55EE435C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28511" y="2032000"/>
              <a:ext cx="3476559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Arial" panose="020B0604020202020204" pitchFamily="34" charset="0"/>
                </a:rPr>
                <a:t>Lobby</a:t>
              </a:r>
              <a:endParaRPr lang="ko-KR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D691E34-29FA-41F5-88D1-A91CFBC7750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79800" y="1206500"/>
              <a:ext cx="108138" cy="108138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46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132dea3-ee19-4a03-b316-3891539e95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practices for Microsoft Search floor plans | Microsoft Docs">
            <a:extLst>
              <a:ext uri="{FF2B5EF4-FFF2-40B4-BE49-F238E27FC236}">
                <a16:creationId xmlns:a16="http://schemas.microsoft.com/office/drawing/2014/main" id="{90C05C11-95BD-4D7F-9DA9-312A0F36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30" y="1563154"/>
            <a:ext cx="17944570" cy="13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32EDC-5060-44F7-B025-DFF0FC0B2BB0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Lobby</a:t>
            </a:r>
            <a:endParaRPr lang="ko-KR" alt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17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d0f01fa-4e17-4e10-aba7-a032a83835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ADEBD-FF62-41CA-9FAF-9A9D5BCFE7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1 Floor</a:t>
            </a:r>
            <a:endParaRPr lang="ko-KR" altLang="en-US" sz="4800" dirty="0"/>
          </a:p>
        </p:txBody>
      </p:sp>
      <p:pic>
        <p:nvPicPr>
          <p:cNvPr id="5122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8477CECF-826C-4320-AA40-F2FA469F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672" y="2475972"/>
            <a:ext cx="21381211" cy="126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D50D-A791-43C3-AE84-8C017CE9A018}"/>
              </a:ext>
            </a:extLst>
          </p:cNvPr>
          <p:cNvSpPr/>
          <p:nvPr/>
        </p:nvSpPr>
        <p:spPr>
          <a:xfrm>
            <a:off x="12816348" y="13657006"/>
            <a:ext cx="12093677" cy="171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0858D3A-A47E-4CB5-A647-7C690F6C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13" y="2918962"/>
            <a:ext cx="5220429" cy="33913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08C3E3-3722-4232-8D75-D4F79D273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13" y="6965997"/>
            <a:ext cx="5268060" cy="34485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3E3020-1DF4-4EF5-B792-EE8D38033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348" y="11070190"/>
            <a:ext cx="5210902" cy="3391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43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29d5126-9431-4e5b-b5a7-909d8368a4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DC170-D8F6-432B-AB78-7E7F1B16DA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2 Floor</a:t>
            </a:r>
            <a:endParaRPr lang="ko-KR" altLang="en-US" sz="4800" dirty="0"/>
          </a:p>
        </p:txBody>
      </p:sp>
      <p:pic>
        <p:nvPicPr>
          <p:cNvPr id="4098" name="Picture 2" descr="Create a Floor Plan for SharePoint and Office365 | Plumsail">
            <a:extLst>
              <a:ext uri="{FF2B5EF4-FFF2-40B4-BE49-F238E27FC236}">
                <a16:creationId xmlns:a16="http://schemas.microsoft.com/office/drawing/2014/main" id="{A450DCC0-59AD-4E00-A262-61EAC889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09" y="2076980"/>
            <a:ext cx="20081875" cy="130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5DBB02-4C85-4000-A63A-FBE9B3BBBCB5}"/>
              </a:ext>
            </a:extLst>
          </p:cNvPr>
          <p:cNvSpPr/>
          <p:nvPr/>
        </p:nvSpPr>
        <p:spPr>
          <a:xfrm>
            <a:off x="19905715" y="4310830"/>
            <a:ext cx="2436699" cy="271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8DCC8-16D1-4C52-981E-B02139B7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681" y="2577039"/>
            <a:ext cx="5239481" cy="34675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D82D32-92FE-4BAB-8BBF-3C79E44E9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80" y="6843821"/>
            <a:ext cx="5239481" cy="34099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6BF229-4F51-4776-9B80-76E650C54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680" y="11052993"/>
            <a:ext cx="5239481" cy="3487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01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a0018932-41c6-4b73-8cba-169a47c0e6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C94CD-99B3-490A-AD1F-82E2E58D06EF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 Floor</a:t>
            </a:r>
            <a:endParaRPr lang="ko-KR" altLang="en-US" sz="4800" dirty="0"/>
          </a:p>
        </p:txBody>
      </p:sp>
      <p:pic>
        <p:nvPicPr>
          <p:cNvPr id="3074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59D49551-496F-4CAB-8FDD-E0799D97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22" y="2219223"/>
            <a:ext cx="19490267" cy="1272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ED4993-696D-4151-82F2-9C88B18F3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" y="11447163"/>
            <a:ext cx="6554115" cy="4334480"/>
          </a:xfrm>
          <a:prstGeom prst="rect">
            <a:avLst/>
          </a:prstGeom>
        </p:spPr>
      </p:pic>
      <p:pic>
        <p:nvPicPr>
          <p:cNvPr id="3072" name="그림 3071">
            <a:extLst>
              <a:ext uri="{FF2B5EF4-FFF2-40B4-BE49-F238E27FC236}">
                <a16:creationId xmlns:a16="http://schemas.microsoft.com/office/drawing/2014/main" id="{F6D2BAF6-FE96-43DB-BABB-B1CA1C102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601" y="2686924"/>
            <a:ext cx="5717638" cy="3814541"/>
          </a:xfrm>
          <a:prstGeom prst="rect">
            <a:avLst/>
          </a:prstGeom>
        </p:spPr>
      </p:pic>
      <p:pic>
        <p:nvPicPr>
          <p:cNvPr id="3073" name="그림 3072">
            <a:extLst>
              <a:ext uri="{FF2B5EF4-FFF2-40B4-BE49-F238E27FC236}">
                <a16:creationId xmlns:a16="http://schemas.microsoft.com/office/drawing/2014/main" id="{4536AC87-1214-4736-BAAE-749F8E9A3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601" y="7112432"/>
            <a:ext cx="5717638" cy="3803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5914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2073b750-eeee-4b42-b401-e1dfa142516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8"/>
  <p:tag name="TIMESTAMP" val="1611815777"/>
  <p:tag name="COORDINATETYPE" val="pixel"/>
  <p:tag name="UIELEMENTTYPENAME" val="DCG"/>
  <p:tag name="UIELEMENTUNIQUENAME" val="a0018932-41c6-4b73-8cba-169a47c0e600"/>
  <p:tag name="UIELEMENTDISPLAYNAME" val="Slide_5"/>
  <p:tag name="MAPSERVICEURL" val="/2073b750-eeee-4b42-b401-e1dfa142516b/SlideImages/a0018932-41c6-4b73-8cba-169a47c0e600.png"/>
  <p:tag name="MAPBGCOLOR" val="[255, &quot;#FFFFFF&quot;]"/>
  <p:tag name="USEMAPSPL" val="true"/>
  <p:tag name="MAPSPLEARLIESTMINUTES" val="19800"/>
  <p:tag name="MAPSPLINTERVALSECONDS" val="60"/>
  <p:tag name="TOPSLIDE" val="a0018932-41c6-4b73-8cba-169a47c0e600"/>
  <p:tag name="USETILE" val="false"/>
  <p:tag name="ZOOMABLE" val="true"/>
  <p:tag name="PANNABLE" val="true"/>
  <p:tag name="ZOOMLIMIT" val="false"/>
  <p:tag name="MAPWIDTH" val="3079"/>
  <p:tag name="MAPHEIGHT" val="1732"/>
  <p:tag name="HOMESLIDE" val="c514ccdb-2e81-4a44-8960-b7c7f8e1fb90"/>
  <p:tag name="PREVSLIDE" val="029d5126-9431-4e5b-b5a7-909d8368a49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ENTRYOBJECTNAME" val=""/>
  <p:tag name="PREVTIMESTAMP" val="-1"/>
  <p:tag name="NEXTTIMESTAMP" val="-1"/>
  <p:tag name="QUERYTIME" val="1586456623"/>
  <p:tag name="TIMESTAMP" val="1611815777"/>
  <p:tag name="COORDINATETYPE" val="pixel"/>
  <p:tag name="UIELEMENTTYPENAME" val="DCG"/>
  <p:tag name="UIELEMENTUNIQUENAME" val="c514ccdb-2e81-4a44-8960-b7c7f8e1fb90"/>
  <p:tag name="UIELEMENTDISPLAYNAME" val="Slide_1"/>
  <p:tag name="MAPSERVICEURL" val="/2073b750-eeee-4b42-b401-e1dfa142516b/SlideImages/c514ccdb-2e81-4a44-8960-b7c7f8e1fb90.png"/>
  <p:tag name="MAPBGCOLOR" val="[255, &quot;#FFFFFF&quot;]"/>
  <p:tag name="USEMAPSPL" val="true"/>
  <p:tag name="MAPSPLEARLIESTMINUTES" val="19800"/>
  <p:tag name="MAPSPLINTERVALSECONDS" val="60"/>
  <p:tag name="TOPSLIDE" val="c514ccdb-2e81-4a44-8960-b7c7f8e1fb90"/>
  <p:tag name="USETILE" val="false"/>
  <p:tag name="ZOOMABLE" val="true"/>
  <p:tag name="PANNABLE" val="true"/>
  <p:tag name="ZOOMLIMIT" val="false"/>
  <p:tag name="MAPWIDTH" val="3079"/>
  <p:tag name="MAPHEIGHT" val="1732"/>
  <p:tag name="HOMESLIDE" val="c514ccdb-2e81-4a44-8960-b7c7f8e1fb90"/>
  <p:tag name="PREVSLIDE" val="c514ccdb-2e81-4a44-8960-b7c7f8e1fb90"/>
  <p:tag name="NEXTSLIDE" val="d132dea3-ee19-4a03-b316-3891539e95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SPLUNKOBJECTID" val="0"/>
  <p:tag name="OBJECTTYPE" val="Universal"/>
  <p:tag name="ACTIONS" val="{}"/>
  <p:tag name="ROLE" val="Universal"/>
  <p:tag name="X" val="1526"/>
  <p:tag name="Y" val="329"/>
  <p:tag name="Z" val="0"/>
  <p:tag name="W" val="564"/>
  <p:tag name="H" val="451"/>
  <p:tag name="D" val="0"/>
  <p:tag name="ID" val="1c3833c5-c72e-40b6-909f-2d350cd01149"/>
  <p:tag name="UIELEMENTTYPENAME" val="Universal"/>
  <p:tag name="UIELEMENTUNIQUENAME" val="1c3833c5-c72e-40b6-909f-2d350cd01149"/>
  <p:tag name="UIELEMENTDISPLAYNAME" val="UniversalRect"/>
  <p:tag name="NAME" val="UniversalRect"/>
  <p:tag name="ZINDEX" val="4"/>
  <p:tag name="POSITION" val="[[1526,329],[2090,780]]"/>
  <p:tag name="SHAPETYPE" val="Rectangle"/>
  <p:tag name="CLASSNAME" val="Universal"/>
  <p:tag name="TITLEPOSITION" val="[[3,40],[94,60]]"/>
  <p:tag name="TITLECOLOR" val="[255, &quot;#000000&quot;]"/>
  <p:tag name="TITLECAPTION" val="Lobby"/>
  <p:tag name="TITLEALIGNMENT" val="Center"/>
  <p:tag name="ICONPOSITION" val="[[0,0],[0,0]]"/>
  <p:tag name="SHOWALARMLAMP" val="true"/>
  <p:tag name="ALARMLAMPPOSITION" val="[83,13]"/>
  <p:tag name="ALARMLAMPSIZE" val="12"/>
  <p:tag name="ALARMLAMPCOLOR" val="[255, &quot;#00ff00&quot;]"/>
  <p:tag name="ALARMLAMPBLINK" val="false"/>
  <p:tag name="HASLAMP" val="true"/>
  <p:tag name="BORDERTHICKNESS" val="1"/>
  <p:tag name="BORDERRADIUS" val="3.2"/>
  <p:tag name="BORDERCOLOR" val="[255, &quot;#c9c9c9&quot;]"/>
  <p:tag name="BACKGROUNDCOLOR" val="[0, &quot;#ffffff&quot;]"/>
  <p:tag name="FONTSIZE" val="48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&#10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4957"/>
  <p:tag name="TIMESTAMP" val="1611815777"/>
  <p:tag name="COORDINATETYPE" val="pixel"/>
  <p:tag name="UIELEMENTTYPENAME" val="DCG"/>
  <p:tag name="UIELEMENTUNIQUENAME" val="d132dea3-ee19-4a03-b316-3891539e9565"/>
  <p:tag name="UIELEMENTDISPLAYNAME" val="Slide_2"/>
  <p:tag name="MAPSERVICEURL" val="/2073b750-eeee-4b42-b401-e1dfa142516b/SlideImages/d132dea3-ee19-4a03-b316-3891539e9565.png"/>
  <p:tag name="MAPBGCOLOR" val="[255, &quot;#FFFFFF&quot;]"/>
  <p:tag name="USEMAPSPL" val="true"/>
  <p:tag name="MAPSPLEARLIESTMINUTES" val="19800"/>
  <p:tag name="MAPSPLINTERVALSECONDS" val="60"/>
  <p:tag name="TOPSLIDE" val="d132dea3-ee19-4a03-b316-3891539e9565"/>
  <p:tag name="USETILE" val="false"/>
  <p:tag name="ZOOMABLE" val="true"/>
  <p:tag name="PANNABLE" val="true"/>
  <p:tag name="ZOOMLIMIT" val="false"/>
  <p:tag name="MAPWIDTH" val="3079"/>
  <p:tag name="MAPHEIGHT" val="1732"/>
  <p:tag name="HOMESLIDE" val="c514ccdb-2e81-4a44-8960-b7c7f8e1fb90"/>
  <p:tag name="PREVSLIDE" val="c514ccdb-2e81-4a44-8960-b7c7f8e1fb90"/>
  <p:tag name="NEXTSLIDE" val="cd0f01fa-4e17-4e10-aba7-a032a838352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53"/>
  <p:tag name="TIMESTAMP" val="1611815777"/>
  <p:tag name="COORDINATETYPE" val="pixel"/>
  <p:tag name="UIELEMENTTYPENAME" val="DCG"/>
  <p:tag name="UIELEMENTUNIQUENAME" val="cd0f01fa-4e17-4e10-aba7-a032a838352d"/>
  <p:tag name="UIELEMENTDISPLAYNAME" val="Slide_3"/>
  <p:tag name="MAPSERVICEURL" val="/2073b750-eeee-4b42-b401-e1dfa142516b/SlideImages/cd0f01fa-4e17-4e10-aba7-a032a838352d.png"/>
  <p:tag name="MAPBGCOLOR" val="[255, &quot;#FFFFFF&quot;]"/>
  <p:tag name="USEMAPSPL" val="true"/>
  <p:tag name="MAPSPLEARLIESTMINUTES" val="19800"/>
  <p:tag name="MAPSPLINTERVALSECONDS" val="60"/>
  <p:tag name="TOPSLIDE" val="cd0f01fa-4e17-4e10-aba7-a032a838352d"/>
  <p:tag name="USETILE" val="false"/>
  <p:tag name="ZOOMABLE" val="true"/>
  <p:tag name="PANNABLE" val="true"/>
  <p:tag name="ZOOMLIMIT" val="false"/>
  <p:tag name="MAPWIDTH" val="3079"/>
  <p:tag name="MAPHEIGHT" val="1732"/>
  <p:tag name="HOMESLIDE" val="c514ccdb-2e81-4a44-8960-b7c7f8e1fb90"/>
  <p:tag name="PREVSLIDE" val="d132dea3-ee19-4a03-b316-3891539e9565"/>
  <p:tag name="NEXTSLIDE" val="029d5126-9431-4e5b-b5a7-909d8368a4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7"/>
  <p:tag name="TIMESTAMP" val="1611815777"/>
  <p:tag name="COORDINATETYPE" val="pixel"/>
  <p:tag name="UIELEMENTTYPENAME" val="DCG"/>
  <p:tag name="UIELEMENTUNIQUENAME" val="029d5126-9431-4e5b-b5a7-909d8368a49d"/>
  <p:tag name="UIELEMENTDISPLAYNAME" val="Slide_4"/>
  <p:tag name="MAPSERVICEURL" val="/2073b750-eeee-4b42-b401-e1dfa142516b/SlideImages/029d5126-9431-4e5b-b5a7-909d8368a49d.png"/>
  <p:tag name="MAPBGCOLOR" val="[255, &quot;#FFFFFF&quot;]"/>
  <p:tag name="USEMAPSPL" val="true"/>
  <p:tag name="MAPSPLEARLIESTMINUTES" val="19800"/>
  <p:tag name="MAPSPLINTERVALSECONDS" val="60"/>
  <p:tag name="TOPSLIDE" val="029d5126-9431-4e5b-b5a7-909d8368a49d"/>
  <p:tag name="USETILE" val="false"/>
  <p:tag name="ZOOMABLE" val="true"/>
  <p:tag name="PANNABLE" val="true"/>
  <p:tag name="ZOOMLIMIT" val="false"/>
  <p:tag name="MAPWIDTH" val="3079"/>
  <p:tag name="MAPHEIGHT" val="1732"/>
  <p:tag name="HOMESLIDE" val="c514ccdb-2e81-4a44-8960-b7c7f8e1fb90"/>
  <p:tag name="PREVSLIDE" val="cd0f01fa-4e17-4e10-aba7-a032a838352d"/>
  <p:tag name="NEXTSLIDE" val="a0018932-41c6-4b73-8cba-169a47c0e600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8</Words>
  <Application>Microsoft Office PowerPoint</Application>
  <PresentationFormat>사용자 지정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Seongyong Kim</dc:creator>
  <cp:lastModifiedBy>Seongyong Kim</cp:lastModifiedBy>
  <cp:revision>69</cp:revision>
  <dcterms:created xsi:type="dcterms:W3CDTF">2020-04-09T08:51:23Z</dcterms:created>
  <dcterms:modified xsi:type="dcterms:W3CDTF">2021-01-28T06:36:41Z</dcterms:modified>
</cp:coreProperties>
</file>