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32" y="16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8/20/2023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715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0710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524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834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52180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5779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97044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6689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8/20/2023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097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Gill Sans MT"/>
                <a:cs typeface="Gill Sans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174740" y="1671320"/>
            <a:ext cx="5026659" cy="4395470"/>
          </a:xfrm>
          <a:prstGeom prst="rect">
            <a:avLst/>
          </a:prstGeom>
        </p:spPr>
        <p:txBody>
          <a:bodyPr wrap="square" lIns="0" tIns="0" rIns="0" bIns="0">
            <a:spAutoFit/>
          </a:bodyPr>
          <a:lstStyle>
            <a:lvl1pPr>
              <a:defRPr sz="2200" b="0" i="0">
                <a:solidFill>
                  <a:schemeClr val="bg1"/>
                </a:solidFill>
                <a:latin typeface="Gill Sans MT"/>
                <a:cs typeface="Gill Sans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4469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2752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074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549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1258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554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0927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534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5471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8/20/2023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8820987"/>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ynopsys.com/blogs/software-security/top-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5B89F483-CC90-48AA-27F1-66E08FEC920E}"/>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object 2"/>
          <p:cNvSpPr txBox="1"/>
          <p:nvPr/>
        </p:nvSpPr>
        <p:spPr>
          <a:xfrm>
            <a:off x="1371600" y="2237173"/>
            <a:ext cx="9448800" cy="2602062"/>
          </a:xfrm>
          <a:prstGeom prst="rect">
            <a:avLst/>
          </a:prstGeom>
        </p:spPr>
        <p:txBody>
          <a:bodyPr vert="horz" lIns="91440" tIns="45720" rIns="91440" bIns="45720" rtlCol="0" anchor="b">
            <a:normAutofit/>
          </a:bodyPr>
          <a:lstStyle/>
          <a:p>
            <a:pPr marL="12700" defTabSz="914400">
              <a:lnSpc>
                <a:spcPct val="90000"/>
              </a:lnSpc>
              <a:spcBef>
                <a:spcPct val="0"/>
              </a:spcBef>
              <a:spcAft>
                <a:spcPts val="600"/>
              </a:spcAft>
            </a:pPr>
            <a:r>
              <a:rPr lang="en-US" sz="4200" cap="all" spc="495" dirty="0">
                <a:latin typeface="+mj-lt"/>
                <a:ea typeface="+mj-ea"/>
                <a:cs typeface="+mj-cs"/>
              </a:rPr>
              <a:t>Green</a:t>
            </a:r>
            <a:r>
              <a:rPr lang="en-US" sz="4200" cap="all" spc="245" dirty="0">
                <a:latin typeface="+mj-lt"/>
                <a:ea typeface="+mj-ea"/>
                <a:cs typeface="+mj-cs"/>
              </a:rPr>
              <a:t> </a:t>
            </a:r>
            <a:r>
              <a:rPr lang="en-US" sz="4200" cap="all" spc="690" dirty="0">
                <a:latin typeface="+mj-lt"/>
                <a:ea typeface="+mj-ea"/>
                <a:cs typeface="+mj-cs"/>
              </a:rPr>
              <a:t>Pace</a:t>
            </a:r>
            <a:endParaRPr lang="en-US" sz="4200" cap="all" dirty="0">
              <a:latin typeface="+mj-lt"/>
              <a:ea typeface="+mj-ea"/>
              <a:cs typeface="+mj-cs"/>
            </a:endParaRPr>
          </a:p>
          <a:p>
            <a:pPr marL="12700" marR="1073785" defTabSz="914400">
              <a:lnSpc>
                <a:spcPct val="90000"/>
              </a:lnSpc>
              <a:spcBef>
                <a:spcPct val="0"/>
              </a:spcBef>
              <a:spcAft>
                <a:spcPts val="600"/>
              </a:spcAft>
            </a:pPr>
            <a:r>
              <a:rPr lang="en-US" sz="4200" cap="all" spc="185" dirty="0">
                <a:latin typeface="+mj-lt"/>
                <a:ea typeface="+mj-ea"/>
                <a:cs typeface="+mj-cs"/>
              </a:rPr>
              <a:t>Security</a:t>
            </a:r>
            <a:r>
              <a:rPr lang="en-US" sz="4200" cap="all" spc="90" dirty="0">
                <a:latin typeface="+mj-lt"/>
                <a:ea typeface="+mj-ea"/>
                <a:cs typeface="+mj-cs"/>
              </a:rPr>
              <a:t> </a:t>
            </a:r>
            <a:r>
              <a:rPr lang="en-US" sz="4200" cap="all" spc="145" dirty="0">
                <a:latin typeface="+mj-lt"/>
                <a:ea typeface="+mj-ea"/>
                <a:cs typeface="+mj-cs"/>
              </a:rPr>
              <a:t>Policy</a:t>
            </a:r>
            <a:r>
              <a:rPr lang="en-US" sz="4200" cap="all" spc="85" dirty="0">
                <a:latin typeface="+mj-lt"/>
                <a:ea typeface="+mj-ea"/>
                <a:cs typeface="+mj-cs"/>
              </a:rPr>
              <a:t> </a:t>
            </a:r>
            <a:r>
              <a:rPr lang="en-US" sz="4200" cap="all" spc="160" dirty="0">
                <a:latin typeface="+mj-lt"/>
                <a:ea typeface="+mj-ea"/>
                <a:cs typeface="+mj-cs"/>
              </a:rPr>
              <a:t>Presentation </a:t>
            </a:r>
            <a:r>
              <a:rPr lang="en-US" sz="4200" cap="all" spc="165" dirty="0">
                <a:latin typeface="+mj-lt"/>
                <a:ea typeface="+mj-ea"/>
                <a:cs typeface="+mj-cs"/>
              </a:rPr>
              <a:t>Developer:</a:t>
            </a:r>
            <a:r>
              <a:rPr lang="en-US" sz="4200" cap="all" spc="80" dirty="0">
                <a:latin typeface="+mj-lt"/>
                <a:ea typeface="+mj-ea"/>
                <a:cs typeface="+mj-cs"/>
              </a:rPr>
              <a:t> </a:t>
            </a:r>
            <a:r>
              <a:rPr lang="en-US" sz="4200" cap="all" spc="210" dirty="0">
                <a:latin typeface="+mj-lt"/>
                <a:ea typeface="+mj-ea"/>
                <a:cs typeface="+mj-cs"/>
              </a:rPr>
              <a:t>Jorge </a:t>
            </a:r>
            <a:r>
              <a:rPr lang="en-US" sz="4200" cap="all" spc="210" dirty="0" err="1">
                <a:latin typeface="+mj-lt"/>
                <a:ea typeface="+mj-ea"/>
                <a:cs typeface="+mj-cs"/>
              </a:rPr>
              <a:t>bermudez</a:t>
            </a:r>
            <a:endParaRPr lang="en-US" sz="4200" cap="all"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3650" y="819150"/>
            <a:ext cx="7620634" cy="1183640"/>
          </a:xfrm>
          <a:prstGeom prst="rect">
            <a:avLst/>
          </a:prstGeom>
        </p:spPr>
        <p:txBody>
          <a:bodyPr vert="horz" wrap="square" lIns="0" tIns="81280" rIns="0" bIns="0" rtlCol="0">
            <a:spAutoFit/>
          </a:bodyPr>
          <a:lstStyle/>
          <a:p>
            <a:pPr marL="12700" marR="5080" indent="4446270">
              <a:lnSpc>
                <a:spcPts val="4320"/>
              </a:lnSpc>
              <a:spcBef>
                <a:spcPts val="640"/>
              </a:spcBef>
            </a:pPr>
            <a:r>
              <a:rPr spc="260" dirty="0"/>
              <a:t>Unit</a:t>
            </a:r>
            <a:r>
              <a:rPr spc="160" dirty="0"/>
              <a:t> </a:t>
            </a:r>
            <a:r>
              <a:rPr spc="-275" dirty="0"/>
              <a:t>T</a:t>
            </a:r>
            <a:r>
              <a:rPr spc="400" dirty="0"/>
              <a:t>est</a:t>
            </a:r>
            <a:r>
              <a:rPr spc="405" dirty="0"/>
              <a:t>i</a:t>
            </a:r>
            <a:r>
              <a:rPr spc="395" dirty="0"/>
              <a:t>n</a:t>
            </a:r>
            <a:r>
              <a:rPr spc="390" dirty="0"/>
              <a:t>g</a:t>
            </a:r>
            <a:r>
              <a:rPr spc="405" dirty="0"/>
              <a:t>:</a:t>
            </a:r>
            <a:r>
              <a:rPr spc="315" dirty="0"/>
              <a:t> </a:t>
            </a:r>
            <a:r>
              <a:rPr spc="350" dirty="0"/>
              <a:t>CanResizeIncreaseCollection</a:t>
            </a:r>
          </a:p>
        </p:txBody>
      </p:sp>
      <p:pic>
        <p:nvPicPr>
          <p:cNvPr id="4" name="object 4"/>
          <p:cNvPicPr/>
          <p:nvPr/>
        </p:nvPicPr>
        <p:blipFill>
          <a:blip r:embed="rId2" cstate="print"/>
          <a:stretch>
            <a:fillRect/>
          </a:stretch>
        </p:blipFill>
        <p:spPr>
          <a:xfrm>
            <a:off x="11084559" y="5439409"/>
            <a:ext cx="886459" cy="1149350"/>
          </a:xfrm>
          <a:prstGeom prst="rect">
            <a:avLst/>
          </a:prstGeom>
        </p:spPr>
      </p:pic>
      <p:sp>
        <p:nvSpPr>
          <p:cNvPr id="6" name="object 6"/>
          <p:cNvSpPr txBox="1"/>
          <p:nvPr/>
        </p:nvSpPr>
        <p:spPr>
          <a:xfrm>
            <a:off x="764540" y="2227579"/>
            <a:ext cx="10158730" cy="1049020"/>
          </a:xfrm>
          <a:prstGeom prst="rect">
            <a:avLst/>
          </a:prstGeom>
        </p:spPr>
        <p:txBody>
          <a:bodyPr vert="horz" wrap="square" lIns="0" tIns="51435" rIns="0" bIns="0" rtlCol="0">
            <a:spAutoFit/>
          </a:bodyPr>
          <a:lstStyle/>
          <a:p>
            <a:pPr marL="12700" marR="5080">
              <a:lnSpc>
                <a:spcPts val="2370"/>
              </a:lnSpc>
              <a:spcBef>
                <a:spcPts val="405"/>
              </a:spcBef>
            </a:pPr>
            <a:r>
              <a:rPr sz="2200" spc="175" dirty="0">
                <a:solidFill>
                  <a:srgbClr val="FFFFFF"/>
                </a:solidFill>
                <a:latin typeface="Gill Sans MT"/>
                <a:cs typeface="Gill Sans MT"/>
              </a:rPr>
              <a:t>This</a:t>
            </a:r>
            <a:r>
              <a:rPr sz="2200" spc="80" dirty="0">
                <a:solidFill>
                  <a:srgbClr val="FFFFFF"/>
                </a:solidFill>
                <a:latin typeface="Gill Sans MT"/>
                <a:cs typeface="Gill Sans MT"/>
              </a:rPr>
              <a:t> </a:t>
            </a:r>
            <a:r>
              <a:rPr sz="2200" spc="200" dirty="0">
                <a:solidFill>
                  <a:srgbClr val="FFFFFF"/>
                </a:solidFill>
                <a:latin typeface="Gill Sans MT"/>
                <a:cs typeface="Gill Sans MT"/>
              </a:rPr>
              <a:t>unit</a:t>
            </a:r>
            <a:r>
              <a:rPr sz="2200" spc="95" dirty="0">
                <a:solidFill>
                  <a:srgbClr val="FFFFFF"/>
                </a:solidFill>
                <a:latin typeface="Gill Sans MT"/>
                <a:cs typeface="Gill Sans MT"/>
              </a:rPr>
              <a:t> </a:t>
            </a:r>
            <a:r>
              <a:rPr sz="2200" spc="204" dirty="0">
                <a:solidFill>
                  <a:srgbClr val="FFFFFF"/>
                </a:solidFill>
                <a:latin typeface="Gill Sans MT"/>
                <a:cs typeface="Gill Sans MT"/>
              </a:rPr>
              <a:t>test</a:t>
            </a:r>
            <a:r>
              <a:rPr sz="2200" spc="90" dirty="0">
                <a:solidFill>
                  <a:srgbClr val="FFFFFF"/>
                </a:solidFill>
                <a:latin typeface="Gill Sans MT"/>
                <a:cs typeface="Gill Sans MT"/>
              </a:rPr>
              <a:t> </a:t>
            </a:r>
            <a:r>
              <a:rPr sz="2200" spc="260" dirty="0">
                <a:solidFill>
                  <a:srgbClr val="FFFFFF"/>
                </a:solidFill>
                <a:latin typeface="Gill Sans MT"/>
                <a:cs typeface="Gill Sans MT"/>
              </a:rPr>
              <a:t>checks</a:t>
            </a:r>
            <a:r>
              <a:rPr sz="2200" spc="90" dirty="0">
                <a:solidFill>
                  <a:srgbClr val="FFFFFF"/>
                </a:solidFill>
                <a:latin typeface="Gill Sans MT"/>
                <a:cs typeface="Gill Sans MT"/>
              </a:rPr>
              <a:t> </a:t>
            </a:r>
            <a:r>
              <a:rPr sz="2200" spc="229" dirty="0">
                <a:solidFill>
                  <a:srgbClr val="FFFFFF"/>
                </a:solidFill>
                <a:latin typeface="Gill Sans MT"/>
                <a:cs typeface="Gill Sans MT"/>
              </a:rPr>
              <a:t>that</a:t>
            </a:r>
            <a:r>
              <a:rPr sz="2200" spc="95" dirty="0">
                <a:solidFill>
                  <a:srgbClr val="FFFFFF"/>
                </a:solidFill>
                <a:latin typeface="Gill Sans MT"/>
                <a:cs typeface="Gill Sans MT"/>
              </a:rPr>
              <a:t> </a:t>
            </a:r>
            <a:r>
              <a:rPr sz="2200" spc="215" dirty="0">
                <a:solidFill>
                  <a:srgbClr val="FFFFFF"/>
                </a:solidFill>
                <a:latin typeface="Gill Sans MT"/>
                <a:cs typeface="Gill Sans MT"/>
              </a:rPr>
              <a:t>resizing</a:t>
            </a:r>
            <a:r>
              <a:rPr sz="2200" spc="80" dirty="0">
                <a:solidFill>
                  <a:srgbClr val="FFFFFF"/>
                </a:solidFill>
                <a:latin typeface="Gill Sans MT"/>
                <a:cs typeface="Gill Sans MT"/>
              </a:rPr>
              <a:t> </a:t>
            </a:r>
            <a:r>
              <a:rPr sz="2200" spc="229" dirty="0">
                <a:solidFill>
                  <a:srgbClr val="FFFFFF"/>
                </a:solidFill>
                <a:latin typeface="Gill Sans MT"/>
                <a:cs typeface="Gill Sans MT"/>
              </a:rPr>
              <a:t>the</a:t>
            </a:r>
            <a:r>
              <a:rPr sz="2200" spc="95" dirty="0">
                <a:solidFill>
                  <a:srgbClr val="FFFFFF"/>
                </a:solidFill>
                <a:latin typeface="Gill Sans MT"/>
                <a:cs typeface="Gill Sans MT"/>
              </a:rPr>
              <a:t> </a:t>
            </a:r>
            <a:r>
              <a:rPr sz="2200" spc="185" dirty="0">
                <a:solidFill>
                  <a:srgbClr val="FFFFFF"/>
                </a:solidFill>
                <a:latin typeface="Gill Sans MT"/>
                <a:cs typeface="Gill Sans MT"/>
              </a:rPr>
              <a:t>vector</a:t>
            </a:r>
            <a:r>
              <a:rPr sz="2200" spc="95" dirty="0">
                <a:solidFill>
                  <a:srgbClr val="FFFFFF"/>
                </a:solidFill>
                <a:latin typeface="Gill Sans MT"/>
                <a:cs typeface="Gill Sans MT"/>
              </a:rPr>
              <a:t> </a:t>
            </a:r>
            <a:r>
              <a:rPr sz="2200" spc="305" dirty="0">
                <a:solidFill>
                  <a:srgbClr val="FFFFFF"/>
                </a:solidFill>
                <a:latin typeface="Gill Sans MT"/>
                <a:cs typeface="Gill Sans MT"/>
              </a:rPr>
              <a:t>can</a:t>
            </a:r>
            <a:r>
              <a:rPr sz="2200" spc="85" dirty="0">
                <a:solidFill>
                  <a:srgbClr val="FFFFFF"/>
                </a:solidFill>
                <a:latin typeface="Gill Sans MT"/>
                <a:cs typeface="Gill Sans MT"/>
              </a:rPr>
              <a:t> </a:t>
            </a:r>
            <a:r>
              <a:rPr sz="2200" spc="235" dirty="0">
                <a:solidFill>
                  <a:srgbClr val="FFFFFF"/>
                </a:solidFill>
                <a:latin typeface="Gill Sans MT"/>
                <a:cs typeface="Gill Sans MT"/>
              </a:rPr>
              <a:t>increase</a:t>
            </a:r>
            <a:r>
              <a:rPr sz="2200" spc="95" dirty="0">
                <a:solidFill>
                  <a:srgbClr val="FFFFFF"/>
                </a:solidFill>
                <a:latin typeface="Gill Sans MT"/>
                <a:cs typeface="Gill Sans MT"/>
              </a:rPr>
              <a:t> </a:t>
            </a:r>
            <a:r>
              <a:rPr sz="2200" spc="229" dirty="0">
                <a:solidFill>
                  <a:srgbClr val="FFFFFF"/>
                </a:solidFill>
                <a:latin typeface="Gill Sans MT"/>
                <a:cs typeface="Gill Sans MT"/>
              </a:rPr>
              <a:t>the</a:t>
            </a:r>
            <a:r>
              <a:rPr sz="2200" spc="95" dirty="0">
                <a:solidFill>
                  <a:srgbClr val="FFFFFF"/>
                </a:solidFill>
                <a:latin typeface="Gill Sans MT"/>
                <a:cs typeface="Gill Sans MT"/>
              </a:rPr>
              <a:t> </a:t>
            </a:r>
            <a:r>
              <a:rPr sz="2200" spc="170" dirty="0">
                <a:solidFill>
                  <a:srgbClr val="FFFFFF"/>
                </a:solidFill>
                <a:latin typeface="Gill Sans MT"/>
                <a:cs typeface="Gill Sans MT"/>
              </a:rPr>
              <a:t>collection. </a:t>
            </a:r>
            <a:r>
              <a:rPr sz="2200" spc="175" dirty="0">
                <a:solidFill>
                  <a:srgbClr val="FFFFFF"/>
                </a:solidFill>
                <a:latin typeface="Gill Sans MT"/>
                <a:cs typeface="Gill Sans MT"/>
              </a:rPr>
              <a:t>This</a:t>
            </a:r>
            <a:r>
              <a:rPr sz="2200" spc="85" dirty="0">
                <a:solidFill>
                  <a:srgbClr val="FFFFFF"/>
                </a:solidFill>
                <a:latin typeface="Gill Sans MT"/>
                <a:cs typeface="Gill Sans MT"/>
              </a:rPr>
              <a:t> </a:t>
            </a:r>
            <a:r>
              <a:rPr sz="2200" spc="210" dirty="0">
                <a:solidFill>
                  <a:srgbClr val="FFFFFF"/>
                </a:solidFill>
                <a:latin typeface="Gill Sans MT"/>
                <a:cs typeface="Gill Sans MT"/>
              </a:rPr>
              <a:t>is</a:t>
            </a:r>
            <a:r>
              <a:rPr sz="2200" spc="85" dirty="0">
                <a:solidFill>
                  <a:srgbClr val="FFFFFF"/>
                </a:solidFill>
                <a:latin typeface="Gill Sans MT"/>
                <a:cs typeface="Gill Sans MT"/>
              </a:rPr>
              <a:t> </a:t>
            </a:r>
            <a:r>
              <a:rPr sz="2200" spc="400" dirty="0">
                <a:solidFill>
                  <a:srgbClr val="FFFFFF"/>
                </a:solidFill>
                <a:latin typeface="Gill Sans MT"/>
                <a:cs typeface="Gill Sans MT"/>
              </a:rPr>
              <a:t>a</a:t>
            </a:r>
            <a:r>
              <a:rPr sz="2200" spc="95" dirty="0">
                <a:solidFill>
                  <a:srgbClr val="FFFFFF"/>
                </a:solidFill>
                <a:latin typeface="Gill Sans MT"/>
                <a:cs typeface="Gill Sans MT"/>
              </a:rPr>
              <a:t> </a:t>
            </a:r>
            <a:r>
              <a:rPr sz="2200" spc="204" dirty="0">
                <a:solidFill>
                  <a:srgbClr val="FFFFFF"/>
                </a:solidFill>
                <a:latin typeface="Gill Sans MT"/>
                <a:cs typeface="Gill Sans MT"/>
              </a:rPr>
              <a:t>positive</a:t>
            </a:r>
            <a:r>
              <a:rPr sz="2200" spc="95" dirty="0">
                <a:solidFill>
                  <a:srgbClr val="FFFFFF"/>
                </a:solidFill>
                <a:latin typeface="Gill Sans MT"/>
                <a:cs typeface="Gill Sans MT"/>
              </a:rPr>
              <a:t> </a:t>
            </a:r>
            <a:r>
              <a:rPr sz="2200" spc="195" dirty="0">
                <a:solidFill>
                  <a:srgbClr val="FFFFFF"/>
                </a:solidFill>
                <a:latin typeface="Gill Sans MT"/>
                <a:cs typeface="Gill Sans MT"/>
              </a:rPr>
              <a:t>test.</a:t>
            </a:r>
            <a:endParaRPr sz="2200">
              <a:latin typeface="Gill Sans MT"/>
              <a:cs typeface="Gill Sans MT"/>
            </a:endParaRPr>
          </a:p>
          <a:p>
            <a:pPr marL="135255" algn="ctr">
              <a:lnSpc>
                <a:spcPct val="100000"/>
              </a:lnSpc>
              <a:spcBef>
                <a:spcPts val="1335"/>
              </a:spcBef>
              <a:tabLst>
                <a:tab pos="5890260" algn="l"/>
              </a:tabLst>
            </a:pPr>
            <a:r>
              <a:rPr sz="1400" spc="90" dirty="0">
                <a:solidFill>
                  <a:srgbClr val="FFFFFF"/>
                </a:solidFill>
                <a:latin typeface="Gill Sans MT"/>
                <a:cs typeface="Gill Sans MT"/>
              </a:rPr>
              <a:t>Unit</a:t>
            </a:r>
            <a:r>
              <a:rPr sz="1400" spc="65" dirty="0">
                <a:solidFill>
                  <a:srgbClr val="FFFFFF"/>
                </a:solidFill>
                <a:latin typeface="Gill Sans MT"/>
                <a:cs typeface="Gill Sans MT"/>
              </a:rPr>
              <a:t> </a:t>
            </a:r>
            <a:r>
              <a:rPr sz="1400" spc="55" dirty="0">
                <a:solidFill>
                  <a:srgbClr val="FFFFFF"/>
                </a:solidFill>
                <a:latin typeface="Gill Sans MT"/>
                <a:cs typeface="Gill Sans MT"/>
              </a:rPr>
              <a:t>Test</a:t>
            </a:r>
            <a:r>
              <a:rPr sz="1400" spc="65" dirty="0">
                <a:solidFill>
                  <a:srgbClr val="FFFFFF"/>
                </a:solidFill>
                <a:latin typeface="Gill Sans MT"/>
                <a:cs typeface="Gill Sans MT"/>
              </a:rPr>
              <a:t> </a:t>
            </a:r>
            <a:r>
              <a:rPr sz="1400" spc="80" dirty="0">
                <a:solidFill>
                  <a:srgbClr val="FFFFFF"/>
                </a:solidFill>
                <a:latin typeface="Gill Sans MT"/>
                <a:cs typeface="Gill Sans MT"/>
              </a:rPr>
              <a:t>Code</a:t>
            </a:r>
            <a:r>
              <a:rPr sz="1400" dirty="0">
                <a:solidFill>
                  <a:srgbClr val="FFFFFF"/>
                </a:solidFill>
                <a:latin typeface="Gill Sans MT"/>
                <a:cs typeface="Gill Sans MT"/>
              </a:rPr>
              <a:t>	</a:t>
            </a:r>
            <a:r>
              <a:rPr sz="1400" spc="120" dirty="0">
                <a:solidFill>
                  <a:srgbClr val="FFFFFF"/>
                </a:solidFill>
                <a:latin typeface="Gill Sans MT"/>
                <a:cs typeface="Gill Sans MT"/>
              </a:rPr>
              <a:t>Result</a:t>
            </a:r>
            <a:endParaRPr sz="1400">
              <a:latin typeface="Gill Sans MT"/>
              <a:cs typeface="Gill Sans MT"/>
            </a:endParaRPr>
          </a:p>
        </p:txBody>
      </p:sp>
      <p:pic>
        <p:nvPicPr>
          <p:cNvPr id="7" name="object 7"/>
          <p:cNvPicPr/>
          <p:nvPr/>
        </p:nvPicPr>
        <p:blipFill>
          <a:blip r:embed="rId3" cstate="print"/>
          <a:stretch>
            <a:fillRect/>
          </a:stretch>
        </p:blipFill>
        <p:spPr>
          <a:xfrm>
            <a:off x="815339" y="3578859"/>
            <a:ext cx="5171440" cy="2514600"/>
          </a:xfrm>
          <a:prstGeom prst="rect">
            <a:avLst/>
          </a:prstGeom>
        </p:spPr>
      </p:pic>
      <p:pic>
        <p:nvPicPr>
          <p:cNvPr id="8" name="object 8"/>
          <p:cNvPicPr/>
          <p:nvPr/>
        </p:nvPicPr>
        <p:blipFill>
          <a:blip r:embed="rId4" cstate="print"/>
          <a:stretch>
            <a:fillRect/>
          </a:stretch>
        </p:blipFill>
        <p:spPr>
          <a:xfrm>
            <a:off x="6394450" y="4502150"/>
            <a:ext cx="4790440" cy="3327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99794">
              <a:lnSpc>
                <a:spcPct val="100000"/>
              </a:lnSpc>
              <a:spcBef>
                <a:spcPts val="100"/>
              </a:spcBef>
            </a:pPr>
            <a:r>
              <a:rPr spc="260" dirty="0"/>
              <a:t>Unit</a:t>
            </a:r>
            <a:r>
              <a:rPr spc="175" dirty="0"/>
              <a:t> </a:t>
            </a:r>
            <a:r>
              <a:rPr spc="-265" dirty="0"/>
              <a:t>T</a:t>
            </a:r>
            <a:r>
              <a:rPr spc="409" dirty="0"/>
              <a:t>est</a:t>
            </a:r>
            <a:r>
              <a:rPr spc="415" dirty="0"/>
              <a:t>i</a:t>
            </a:r>
            <a:r>
              <a:rPr spc="405" dirty="0"/>
              <a:t>n</a:t>
            </a:r>
            <a:r>
              <a:rPr spc="400" dirty="0"/>
              <a:t>g</a:t>
            </a:r>
            <a:r>
              <a:rPr spc="415" dirty="0"/>
              <a:t>:</a:t>
            </a:r>
            <a:r>
              <a:rPr spc="175" dirty="0"/>
              <a:t> </a:t>
            </a:r>
            <a:r>
              <a:rPr spc="325" dirty="0"/>
              <a:t>VerifyOutOfRange</a:t>
            </a:r>
          </a:p>
        </p:txBody>
      </p:sp>
      <p:pic>
        <p:nvPicPr>
          <p:cNvPr id="4" name="object 4"/>
          <p:cNvPicPr/>
          <p:nvPr/>
        </p:nvPicPr>
        <p:blipFill>
          <a:blip r:embed="rId2" cstate="print"/>
          <a:stretch>
            <a:fillRect/>
          </a:stretch>
        </p:blipFill>
        <p:spPr>
          <a:xfrm>
            <a:off x="11084559" y="5439409"/>
            <a:ext cx="886459" cy="1149350"/>
          </a:xfrm>
          <a:prstGeom prst="rect">
            <a:avLst/>
          </a:prstGeom>
        </p:spPr>
      </p:pic>
      <p:sp>
        <p:nvSpPr>
          <p:cNvPr id="6" name="object 6"/>
          <p:cNvSpPr txBox="1"/>
          <p:nvPr/>
        </p:nvSpPr>
        <p:spPr>
          <a:xfrm>
            <a:off x="764540" y="2227579"/>
            <a:ext cx="10192385" cy="1049020"/>
          </a:xfrm>
          <a:prstGeom prst="rect">
            <a:avLst/>
          </a:prstGeom>
        </p:spPr>
        <p:txBody>
          <a:bodyPr vert="horz" wrap="square" lIns="0" tIns="51435" rIns="0" bIns="0" rtlCol="0">
            <a:spAutoFit/>
          </a:bodyPr>
          <a:lstStyle/>
          <a:p>
            <a:pPr marL="12700" marR="5080">
              <a:lnSpc>
                <a:spcPts val="2370"/>
              </a:lnSpc>
              <a:spcBef>
                <a:spcPts val="405"/>
              </a:spcBef>
            </a:pPr>
            <a:r>
              <a:rPr sz="2200" spc="175" dirty="0">
                <a:solidFill>
                  <a:srgbClr val="FFFFFF"/>
                </a:solidFill>
                <a:latin typeface="Gill Sans MT"/>
                <a:cs typeface="Gill Sans MT"/>
              </a:rPr>
              <a:t>This</a:t>
            </a:r>
            <a:r>
              <a:rPr sz="2200" spc="80" dirty="0">
                <a:solidFill>
                  <a:srgbClr val="FFFFFF"/>
                </a:solidFill>
                <a:latin typeface="Gill Sans MT"/>
                <a:cs typeface="Gill Sans MT"/>
              </a:rPr>
              <a:t> </a:t>
            </a:r>
            <a:r>
              <a:rPr sz="2200" spc="200" dirty="0">
                <a:solidFill>
                  <a:srgbClr val="FFFFFF"/>
                </a:solidFill>
                <a:latin typeface="Gill Sans MT"/>
                <a:cs typeface="Gill Sans MT"/>
              </a:rPr>
              <a:t>unit</a:t>
            </a:r>
            <a:r>
              <a:rPr sz="2200" spc="90" dirty="0">
                <a:solidFill>
                  <a:srgbClr val="FFFFFF"/>
                </a:solidFill>
                <a:latin typeface="Gill Sans MT"/>
                <a:cs typeface="Gill Sans MT"/>
              </a:rPr>
              <a:t> </a:t>
            </a:r>
            <a:r>
              <a:rPr sz="2200" spc="204" dirty="0">
                <a:solidFill>
                  <a:srgbClr val="FFFFFF"/>
                </a:solidFill>
                <a:latin typeface="Gill Sans MT"/>
                <a:cs typeface="Gill Sans MT"/>
              </a:rPr>
              <a:t>test</a:t>
            </a:r>
            <a:r>
              <a:rPr sz="2200" spc="90" dirty="0">
                <a:solidFill>
                  <a:srgbClr val="FFFFFF"/>
                </a:solidFill>
                <a:latin typeface="Gill Sans MT"/>
                <a:cs typeface="Gill Sans MT"/>
              </a:rPr>
              <a:t> </a:t>
            </a:r>
            <a:r>
              <a:rPr sz="2200" spc="260" dirty="0">
                <a:solidFill>
                  <a:srgbClr val="FFFFFF"/>
                </a:solidFill>
                <a:latin typeface="Gill Sans MT"/>
                <a:cs typeface="Gill Sans MT"/>
              </a:rPr>
              <a:t>checks</a:t>
            </a:r>
            <a:r>
              <a:rPr sz="2200" spc="85" dirty="0">
                <a:solidFill>
                  <a:srgbClr val="FFFFFF"/>
                </a:solidFill>
                <a:latin typeface="Gill Sans MT"/>
                <a:cs typeface="Gill Sans MT"/>
              </a:rPr>
              <a:t> </a:t>
            </a:r>
            <a:r>
              <a:rPr sz="2200" spc="229" dirty="0">
                <a:solidFill>
                  <a:srgbClr val="FFFFFF"/>
                </a:solidFill>
                <a:latin typeface="Gill Sans MT"/>
                <a:cs typeface="Gill Sans MT"/>
              </a:rPr>
              <a:t>that</a:t>
            </a:r>
            <a:r>
              <a:rPr sz="2200" spc="90" dirty="0">
                <a:solidFill>
                  <a:srgbClr val="FFFFFF"/>
                </a:solidFill>
                <a:latin typeface="Gill Sans MT"/>
                <a:cs typeface="Gill Sans MT"/>
              </a:rPr>
              <a:t> </a:t>
            </a:r>
            <a:r>
              <a:rPr sz="2200" spc="229" dirty="0">
                <a:solidFill>
                  <a:srgbClr val="FFFFFF"/>
                </a:solidFill>
                <a:latin typeface="Gill Sans MT"/>
                <a:cs typeface="Gill Sans MT"/>
              </a:rPr>
              <a:t>the</a:t>
            </a:r>
            <a:r>
              <a:rPr sz="2200" spc="90" dirty="0">
                <a:solidFill>
                  <a:srgbClr val="FFFFFF"/>
                </a:solidFill>
                <a:latin typeface="Gill Sans MT"/>
                <a:cs typeface="Gill Sans MT"/>
              </a:rPr>
              <a:t> </a:t>
            </a:r>
            <a:r>
              <a:rPr sz="2200" spc="185" dirty="0">
                <a:solidFill>
                  <a:srgbClr val="FFFFFF"/>
                </a:solidFill>
                <a:latin typeface="Gill Sans MT"/>
                <a:cs typeface="Gill Sans MT"/>
              </a:rPr>
              <a:t>std:out_of_range</a:t>
            </a:r>
            <a:r>
              <a:rPr sz="2200" spc="95" dirty="0">
                <a:solidFill>
                  <a:srgbClr val="FFFFFF"/>
                </a:solidFill>
                <a:latin typeface="Gill Sans MT"/>
                <a:cs typeface="Gill Sans MT"/>
              </a:rPr>
              <a:t> </a:t>
            </a:r>
            <a:r>
              <a:rPr sz="2200" spc="204" dirty="0">
                <a:solidFill>
                  <a:srgbClr val="FFFFFF"/>
                </a:solidFill>
                <a:latin typeface="Gill Sans MT"/>
                <a:cs typeface="Gill Sans MT"/>
              </a:rPr>
              <a:t>exception</a:t>
            </a:r>
            <a:r>
              <a:rPr sz="2200" spc="85" dirty="0">
                <a:solidFill>
                  <a:srgbClr val="FFFFFF"/>
                </a:solidFill>
                <a:latin typeface="Gill Sans MT"/>
                <a:cs typeface="Gill Sans MT"/>
              </a:rPr>
              <a:t> </a:t>
            </a:r>
            <a:r>
              <a:rPr sz="2200" spc="210" dirty="0">
                <a:solidFill>
                  <a:srgbClr val="FFFFFF"/>
                </a:solidFill>
                <a:latin typeface="Gill Sans MT"/>
                <a:cs typeface="Gill Sans MT"/>
              </a:rPr>
              <a:t>is</a:t>
            </a:r>
            <a:r>
              <a:rPr sz="2200" spc="90" dirty="0">
                <a:solidFill>
                  <a:srgbClr val="FFFFFF"/>
                </a:solidFill>
                <a:latin typeface="Gill Sans MT"/>
                <a:cs typeface="Gill Sans MT"/>
              </a:rPr>
              <a:t> </a:t>
            </a:r>
            <a:r>
              <a:rPr sz="2200" spc="165" dirty="0">
                <a:solidFill>
                  <a:srgbClr val="FFFFFF"/>
                </a:solidFill>
                <a:latin typeface="Gill Sans MT"/>
                <a:cs typeface="Gill Sans MT"/>
              </a:rPr>
              <a:t>thrown</a:t>
            </a:r>
            <a:r>
              <a:rPr sz="2200" spc="85" dirty="0">
                <a:solidFill>
                  <a:srgbClr val="FFFFFF"/>
                </a:solidFill>
                <a:latin typeface="Gill Sans MT"/>
                <a:cs typeface="Gill Sans MT"/>
              </a:rPr>
              <a:t> </a:t>
            </a:r>
            <a:r>
              <a:rPr sz="2200" spc="250" dirty="0">
                <a:solidFill>
                  <a:srgbClr val="FFFFFF"/>
                </a:solidFill>
                <a:latin typeface="Gill Sans MT"/>
                <a:cs typeface="Gill Sans MT"/>
              </a:rPr>
              <a:t>when </a:t>
            </a:r>
            <a:r>
              <a:rPr sz="2200" spc="245" dirty="0">
                <a:solidFill>
                  <a:srgbClr val="FFFFFF"/>
                </a:solidFill>
                <a:latin typeface="Gill Sans MT"/>
                <a:cs typeface="Gill Sans MT"/>
              </a:rPr>
              <a:t>calling</a:t>
            </a:r>
            <a:r>
              <a:rPr sz="2200" spc="90" dirty="0">
                <a:solidFill>
                  <a:srgbClr val="FFFFFF"/>
                </a:solidFill>
                <a:latin typeface="Gill Sans MT"/>
                <a:cs typeface="Gill Sans MT"/>
              </a:rPr>
              <a:t> </a:t>
            </a:r>
            <a:r>
              <a:rPr sz="2200" spc="195" dirty="0">
                <a:solidFill>
                  <a:srgbClr val="FFFFFF"/>
                </a:solidFill>
                <a:latin typeface="Gill Sans MT"/>
                <a:cs typeface="Gill Sans MT"/>
              </a:rPr>
              <a:t>at()</a:t>
            </a:r>
            <a:r>
              <a:rPr sz="2200" spc="85" dirty="0">
                <a:solidFill>
                  <a:srgbClr val="FFFFFF"/>
                </a:solidFill>
                <a:latin typeface="Gill Sans MT"/>
                <a:cs typeface="Gill Sans MT"/>
              </a:rPr>
              <a:t> </a:t>
            </a:r>
            <a:r>
              <a:rPr sz="2200" spc="185" dirty="0">
                <a:solidFill>
                  <a:srgbClr val="FFFFFF"/>
                </a:solidFill>
                <a:latin typeface="Gill Sans MT"/>
                <a:cs typeface="Gill Sans MT"/>
              </a:rPr>
              <a:t>with</a:t>
            </a:r>
            <a:r>
              <a:rPr sz="2200" spc="90" dirty="0">
                <a:solidFill>
                  <a:srgbClr val="FFFFFF"/>
                </a:solidFill>
                <a:latin typeface="Gill Sans MT"/>
                <a:cs typeface="Gill Sans MT"/>
              </a:rPr>
              <a:t> </a:t>
            </a:r>
            <a:r>
              <a:rPr sz="2200" spc="340" dirty="0">
                <a:solidFill>
                  <a:srgbClr val="FFFFFF"/>
                </a:solidFill>
                <a:latin typeface="Gill Sans MT"/>
                <a:cs typeface="Gill Sans MT"/>
              </a:rPr>
              <a:t>an</a:t>
            </a:r>
            <a:r>
              <a:rPr sz="2200" spc="90" dirty="0">
                <a:solidFill>
                  <a:srgbClr val="FFFFFF"/>
                </a:solidFill>
                <a:latin typeface="Gill Sans MT"/>
                <a:cs typeface="Gill Sans MT"/>
              </a:rPr>
              <a:t> </a:t>
            </a:r>
            <a:r>
              <a:rPr sz="2200" spc="220" dirty="0">
                <a:solidFill>
                  <a:srgbClr val="FFFFFF"/>
                </a:solidFill>
                <a:latin typeface="Gill Sans MT"/>
                <a:cs typeface="Gill Sans MT"/>
              </a:rPr>
              <a:t>index</a:t>
            </a:r>
            <a:r>
              <a:rPr sz="2200" spc="80" dirty="0">
                <a:solidFill>
                  <a:srgbClr val="FFFFFF"/>
                </a:solidFill>
                <a:latin typeface="Gill Sans MT"/>
                <a:cs typeface="Gill Sans MT"/>
              </a:rPr>
              <a:t> </a:t>
            </a:r>
            <a:r>
              <a:rPr sz="2200" spc="175" dirty="0">
                <a:solidFill>
                  <a:srgbClr val="FFFFFF"/>
                </a:solidFill>
                <a:latin typeface="Gill Sans MT"/>
                <a:cs typeface="Gill Sans MT"/>
              </a:rPr>
              <a:t>out</a:t>
            </a:r>
            <a:r>
              <a:rPr sz="2200" spc="90" dirty="0">
                <a:solidFill>
                  <a:srgbClr val="FFFFFF"/>
                </a:solidFill>
                <a:latin typeface="Gill Sans MT"/>
                <a:cs typeface="Gill Sans MT"/>
              </a:rPr>
              <a:t> </a:t>
            </a:r>
            <a:r>
              <a:rPr sz="2200" spc="165" dirty="0">
                <a:solidFill>
                  <a:srgbClr val="FFFFFF"/>
                </a:solidFill>
                <a:latin typeface="Gill Sans MT"/>
                <a:cs typeface="Gill Sans MT"/>
              </a:rPr>
              <a:t>of</a:t>
            </a:r>
            <a:r>
              <a:rPr sz="2200" spc="90" dirty="0">
                <a:solidFill>
                  <a:srgbClr val="FFFFFF"/>
                </a:solidFill>
                <a:latin typeface="Gill Sans MT"/>
                <a:cs typeface="Gill Sans MT"/>
              </a:rPr>
              <a:t> </a:t>
            </a:r>
            <a:r>
              <a:rPr sz="2200" spc="245" dirty="0">
                <a:solidFill>
                  <a:srgbClr val="FFFFFF"/>
                </a:solidFill>
                <a:latin typeface="Gill Sans MT"/>
                <a:cs typeface="Gill Sans MT"/>
              </a:rPr>
              <a:t>bounds.</a:t>
            </a:r>
            <a:r>
              <a:rPr sz="2200" spc="85" dirty="0">
                <a:solidFill>
                  <a:srgbClr val="FFFFFF"/>
                </a:solidFill>
                <a:latin typeface="Gill Sans MT"/>
                <a:cs typeface="Gill Sans MT"/>
              </a:rPr>
              <a:t> </a:t>
            </a:r>
            <a:r>
              <a:rPr sz="2200" spc="175" dirty="0">
                <a:solidFill>
                  <a:srgbClr val="FFFFFF"/>
                </a:solidFill>
                <a:latin typeface="Gill Sans MT"/>
                <a:cs typeface="Gill Sans MT"/>
              </a:rPr>
              <a:t>This</a:t>
            </a:r>
            <a:r>
              <a:rPr sz="2200" spc="80" dirty="0">
                <a:solidFill>
                  <a:srgbClr val="FFFFFF"/>
                </a:solidFill>
                <a:latin typeface="Gill Sans MT"/>
                <a:cs typeface="Gill Sans MT"/>
              </a:rPr>
              <a:t> </a:t>
            </a:r>
            <a:r>
              <a:rPr sz="2200" spc="210" dirty="0">
                <a:solidFill>
                  <a:srgbClr val="FFFFFF"/>
                </a:solidFill>
                <a:latin typeface="Gill Sans MT"/>
                <a:cs typeface="Gill Sans MT"/>
              </a:rPr>
              <a:t>is</a:t>
            </a:r>
            <a:r>
              <a:rPr sz="2200" spc="90" dirty="0">
                <a:solidFill>
                  <a:srgbClr val="FFFFFF"/>
                </a:solidFill>
                <a:latin typeface="Gill Sans MT"/>
                <a:cs typeface="Gill Sans MT"/>
              </a:rPr>
              <a:t> </a:t>
            </a:r>
            <a:r>
              <a:rPr sz="2200" spc="400" dirty="0">
                <a:solidFill>
                  <a:srgbClr val="FFFFFF"/>
                </a:solidFill>
                <a:latin typeface="Gill Sans MT"/>
                <a:cs typeface="Gill Sans MT"/>
              </a:rPr>
              <a:t>a</a:t>
            </a:r>
            <a:r>
              <a:rPr sz="2200" spc="90" dirty="0">
                <a:solidFill>
                  <a:srgbClr val="FFFFFF"/>
                </a:solidFill>
                <a:latin typeface="Gill Sans MT"/>
                <a:cs typeface="Gill Sans MT"/>
              </a:rPr>
              <a:t> </a:t>
            </a:r>
            <a:r>
              <a:rPr sz="2200" spc="280" dirty="0">
                <a:solidFill>
                  <a:srgbClr val="FFFFFF"/>
                </a:solidFill>
                <a:latin typeface="Gill Sans MT"/>
                <a:cs typeface="Gill Sans MT"/>
              </a:rPr>
              <a:t>negative</a:t>
            </a:r>
            <a:r>
              <a:rPr sz="2200" spc="90" dirty="0">
                <a:solidFill>
                  <a:srgbClr val="FFFFFF"/>
                </a:solidFill>
                <a:latin typeface="Gill Sans MT"/>
                <a:cs typeface="Gill Sans MT"/>
              </a:rPr>
              <a:t> </a:t>
            </a:r>
            <a:r>
              <a:rPr sz="2200" spc="185" dirty="0">
                <a:solidFill>
                  <a:srgbClr val="FFFFFF"/>
                </a:solidFill>
                <a:latin typeface="Gill Sans MT"/>
                <a:cs typeface="Gill Sans MT"/>
              </a:rPr>
              <a:t>test.</a:t>
            </a:r>
            <a:endParaRPr sz="2200">
              <a:latin typeface="Gill Sans MT"/>
              <a:cs typeface="Gill Sans MT"/>
            </a:endParaRPr>
          </a:p>
          <a:p>
            <a:pPr marL="101600" algn="ctr">
              <a:lnSpc>
                <a:spcPct val="100000"/>
              </a:lnSpc>
              <a:spcBef>
                <a:spcPts val="1335"/>
              </a:spcBef>
              <a:tabLst>
                <a:tab pos="5857240" algn="l"/>
              </a:tabLst>
            </a:pPr>
            <a:r>
              <a:rPr sz="1400" spc="90" dirty="0">
                <a:solidFill>
                  <a:srgbClr val="FFFFFF"/>
                </a:solidFill>
                <a:latin typeface="Gill Sans MT"/>
                <a:cs typeface="Gill Sans MT"/>
              </a:rPr>
              <a:t>Unit</a:t>
            </a:r>
            <a:r>
              <a:rPr sz="1400" spc="65" dirty="0">
                <a:solidFill>
                  <a:srgbClr val="FFFFFF"/>
                </a:solidFill>
                <a:latin typeface="Gill Sans MT"/>
                <a:cs typeface="Gill Sans MT"/>
              </a:rPr>
              <a:t> </a:t>
            </a:r>
            <a:r>
              <a:rPr sz="1400" spc="55" dirty="0">
                <a:solidFill>
                  <a:srgbClr val="FFFFFF"/>
                </a:solidFill>
                <a:latin typeface="Gill Sans MT"/>
                <a:cs typeface="Gill Sans MT"/>
              </a:rPr>
              <a:t>Test</a:t>
            </a:r>
            <a:r>
              <a:rPr sz="1400" spc="65" dirty="0">
                <a:solidFill>
                  <a:srgbClr val="FFFFFF"/>
                </a:solidFill>
                <a:latin typeface="Gill Sans MT"/>
                <a:cs typeface="Gill Sans MT"/>
              </a:rPr>
              <a:t> </a:t>
            </a:r>
            <a:r>
              <a:rPr sz="1400" spc="80" dirty="0">
                <a:solidFill>
                  <a:srgbClr val="FFFFFF"/>
                </a:solidFill>
                <a:latin typeface="Gill Sans MT"/>
                <a:cs typeface="Gill Sans MT"/>
              </a:rPr>
              <a:t>Code</a:t>
            </a:r>
            <a:r>
              <a:rPr sz="1400" dirty="0">
                <a:solidFill>
                  <a:srgbClr val="FFFFFF"/>
                </a:solidFill>
                <a:latin typeface="Gill Sans MT"/>
                <a:cs typeface="Gill Sans MT"/>
              </a:rPr>
              <a:t>	</a:t>
            </a:r>
            <a:r>
              <a:rPr sz="1400" spc="120" dirty="0">
                <a:solidFill>
                  <a:srgbClr val="FFFFFF"/>
                </a:solidFill>
                <a:latin typeface="Gill Sans MT"/>
                <a:cs typeface="Gill Sans MT"/>
              </a:rPr>
              <a:t>Result</a:t>
            </a:r>
            <a:endParaRPr sz="1400">
              <a:latin typeface="Gill Sans MT"/>
              <a:cs typeface="Gill Sans MT"/>
            </a:endParaRPr>
          </a:p>
        </p:txBody>
      </p:sp>
      <p:pic>
        <p:nvPicPr>
          <p:cNvPr id="7" name="object 7"/>
          <p:cNvPicPr/>
          <p:nvPr/>
        </p:nvPicPr>
        <p:blipFill>
          <a:blip r:embed="rId3" cstate="print"/>
          <a:stretch>
            <a:fillRect/>
          </a:stretch>
        </p:blipFill>
        <p:spPr>
          <a:xfrm>
            <a:off x="605790" y="3769359"/>
            <a:ext cx="5590540" cy="1466849"/>
          </a:xfrm>
          <a:prstGeom prst="rect">
            <a:avLst/>
          </a:prstGeom>
        </p:spPr>
      </p:pic>
      <p:pic>
        <p:nvPicPr>
          <p:cNvPr id="8" name="object 8"/>
          <p:cNvPicPr/>
          <p:nvPr/>
        </p:nvPicPr>
        <p:blipFill>
          <a:blip r:embed="rId4" cstate="print"/>
          <a:stretch>
            <a:fillRect/>
          </a:stretch>
        </p:blipFill>
        <p:spPr>
          <a:xfrm>
            <a:off x="6837680" y="4335779"/>
            <a:ext cx="3905250" cy="3327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017269">
              <a:lnSpc>
                <a:spcPct val="100000"/>
              </a:lnSpc>
              <a:spcBef>
                <a:spcPts val="100"/>
              </a:spcBef>
            </a:pPr>
            <a:r>
              <a:rPr spc="260" dirty="0"/>
              <a:t>Unit</a:t>
            </a:r>
            <a:r>
              <a:rPr spc="145" dirty="0"/>
              <a:t> </a:t>
            </a:r>
            <a:r>
              <a:rPr spc="-254" dirty="0"/>
              <a:t>T</a:t>
            </a:r>
            <a:r>
              <a:rPr spc="415" dirty="0"/>
              <a:t>e</a:t>
            </a:r>
            <a:r>
              <a:rPr spc="400" dirty="0"/>
              <a:t>s</a:t>
            </a:r>
            <a:r>
              <a:rPr spc="415" dirty="0"/>
              <a:t>t</a:t>
            </a:r>
            <a:r>
              <a:rPr spc="420" dirty="0"/>
              <a:t>i</a:t>
            </a:r>
            <a:r>
              <a:rPr spc="409" dirty="0"/>
              <a:t>n</a:t>
            </a:r>
            <a:r>
              <a:rPr spc="405" dirty="0"/>
              <a:t>g</a:t>
            </a:r>
            <a:r>
              <a:rPr spc="420" dirty="0"/>
              <a:t>:</a:t>
            </a:r>
            <a:r>
              <a:rPr spc="165" dirty="0"/>
              <a:t> </a:t>
            </a:r>
            <a:r>
              <a:rPr spc="295" dirty="0"/>
              <a:t>VerifyLengthError</a:t>
            </a:r>
          </a:p>
        </p:txBody>
      </p:sp>
      <p:sp>
        <p:nvSpPr>
          <p:cNvPr id="6" name="object 6"/>
          <p:cNvSpPr txBox="1"/>
          <p:nvPr/>
        </p:nvSpPr>
        <p:spPr>
          <a:xfrm>
            <a:off x="764540" y="2227579"/>
            <a:ext cx="9977755" cy="1049020"/>
          </a:xfrm>
          <a:prstGeom prst="rect">
            <a:avLst/>
          </a:prstGeom>
        </p:spPr>
        <p:txBody>
          <a:bodyPr vert="horz" wrap="square" lIns="0" tIns="51435" rIns="0" bIns="0" rtlCol="0">
            <a:spAutoFit/>
          </a:bodyPr>
          <a:lstStyle/>
          <a:p>
            <a:pPr marL="12700" marR="5080">
              <a:lnSpc>
                <a:spcPts val="2370"/>
              </a:lnSpc>
              <a:spcBef>
                <a:spcPts val="405"/>
              </a:spcBef>
            </a:pPr>
            <a:r>
              <a:rPr sz="2200" spc="175" dirty="0">
                <a:solidFill>
                  <a:srgbClr val="FFFFFF"/>
                </a:solidFill>
                <a:latin typeface="Gill Sans MT"/>
                <a:cs typeface="Gill Sans MT"/>
              </a:rPr>
              <a:t>This</a:t>
            </a:r>
            <a:r>
              <a:rPr sz="2200" spc="80" dirty="0">
                <a:solidFill>
                  <a:srgbClr val="FFFFFF"/>
                </a:solidFill>
                <a:latin typeface="Gill Sans MT"/>
                <a:cs typeface="Gill Sans MT"/>
              </a:rPr>
              <a:t> </a:t>
            </a:r>
            <a:r>
              <a:rPr sz="2200" spc="200" dirty="0">
                <a:solidFill>
                  <a:srgbClr val="FFFFFF"/>
                </a:solidFill>
                <a:latin typeface="Gill Sans MT"/>
                <a:cs typeface="Gill Sans MT"/>
              </a:rPr>
              <a:t>unit</a:t>
            </a:r>
            <a:r>
              <a:rPr sz="2200" spc="90" dirty="0">
                <a:solidFill>
                  <a:srgbClr val="FFFFFF"/>
                </a:solidFill>
                <a:latin typeface="Gill Sans MT"/>
                <a:cs typeface="Gill Sans MT"/>
              </a:rPr>
              <a:t> </a:t>
            </a:r>
            <a:r>
              <a:rPr sz="2200" spc="204" dirty="0">
                <a:solidFill>
                  <a:srgbClr val="FFFFFF"/>
                </a:solidFill>
                <a:latin typeface="Gill Sans MT"/>
                <a:cs typeface="Gill Sans MT"/>
              </a:rPr>
              <a:t>test</a:t>
            </a:r>
            <a:r>
              <a:rPr sz="2200" spc="90" dirty="0">
                <a:solidFill>
                  <a:srgbClr val="FFFFFF"/>
                </a:solidFill>
                <a:latin typeface="Gill Sans MT"/>
                <a:cs typeface="Gill Sans MT"/>
              </a:rPr>
              <a:t> </a:t>
            </a:r>
            <a:r>
              <a:rPr sz="2200" spc="260" dirty="0">
                <a:solidFill>
                  <a:srgbClr val="FFFFFF"/>
                </a:solidFill>
                <a:latin typeface="Gill Sans MT"/>
                <a:cs typeface="Gill Sans MT"/>
              </a:rPr>
              <a:t>checks</a:t>
            </a:r>
            <a:r>
              <a:rPr sz="2200" spc="85" dirty="0">
                <a:solidFill>
                  <a:srgbClr val="FFFFFF"/>
                </a:solidFill>
                <a:latin typeface="Gill Sans MT"/>
                <a:cs typeface="Gill Sans MT"/>
              </a:rPr>
              <a:t> </a:t>
            </a:r>
            <a:r>
              <a:rPr sz="2200" spc="229" dirty="0">
                <a:solidFill>
                  <a:srgbClr val="FFFFFF"/>
                </a:solidFill>
                <a:latin typeface="Gill Sans MT"/>
                <a:cs typeface="Gill Sans MT"/>
              </a:rPr>
              <a:t>that</a:t>
            </a:r>
            <a:r>
              <a:rPr sz="2200" spc="90" dirty="0">
                <a:solidFill>
                  <a:srgbClr val="FFFFFF"/>
                </a:solidFill>
                <a:latin typeface="Gill Sans MT"/>
                <a:cs typeface="Gill Sans MT"/>
              </a:rPr>
              <a:t> </a:t>
            </a:r>
            <a:r>
              <a:rPr sz="2200" spc="335" dirty="0">
                <a:solidFill>
                  <a:srgbClr val="FFFFFF"/>
                </a:solidFill>
                <a:latin typeface="Gill Sans MT"/>
                <a:cs typeface="Gill Sans MT"/>
              </a:rPr>
              <a:t>an</a:t>
            </a:r>
            <a:r>
              <a:rPr sz="2200" spc="90" dirty="0">
                <a:solidFill>
                  <a:srgbClr val="FFFFFF"/>
                </a:solidFill>
                <a:latin typeface="Gill Sans MT"/>
                <a:cs typeface="Gill Sans MT"/>
              </a:rPr>
              <a:t> </a:t>
            </a:r>
            <a:r>
              <a:rPr sz="2200" spc="75" dirty="0">
                <a:solidFill>
                  <a:srgbClr val="FFFFFF"/>
                </a:solidFill>
                <a:latin typeface="Gill Sans MT"/>
                <a:cs typeface="Gill Sans MT"/>
              </a:rPr>
              <a:t>error</a:t>
            </a:r>
            <a:r>
              <a:rPr sz="2200" spc="80" dirty="0">
                <a:solidFill>
                  <a:srgbClr val="FFFFFF"/>
                </a:solidFill>
                <a:latin typeface="Gill Sans MT"/>
                <a:cs typeface="Gill Sans MT"/>
              </a:rPr>
              <a:t> </a:t>
            </a:r>
            <a:r>
              <a:rPr sz="2200" spc="140" dirty="0">
                <a:solidFill>
                  <a:srgbClr val="FFFFFF"/>
                </a:solidFill>
                <a:latin typeface="Gill Sans MT"/>
                <a:cs typeface="Gill Sans MT"/>
              </a:rPr>
              <a:t>will</a:t>
            </a:r>
            <a:r>
              <a:rPr sz="2200" spc="95" dirty="0">
                <a:solidFill>
                  <a:srgbClr val="FFFFFF"/>
                </a:solidFill>
                <a:latin typeface="Gill Sans MT"/>
                <a:cs typeface="Gill Sans MT"/>
              </a:rPr>
              <a:t> </a:t>
            </a:r>
            <a:r>
              <a:rPr sz="2200" spc="285" dirty="0">
                <a:solidFill>
                  <a:srgbClr val="FFFFFF"/>
                </a:solidFill>
                <a:latin typeface="Gill Sans MT"/>
                <a:cs typeface="Gill Sans MT"/>
              </a:rPr>
              <a:t>be</a:t>
            </a:r>
            <a:r>
              <a:rPr sz="2200" spc="90" dirty="0">
                <a:solidFill>
                  <a:srgbClr val="FFFFFF"/>
                </a:solidFill>
                <a:latin typeface="Gill Sans MT"/>
                <a:cs typeface="Gill Sans MT"/>
              </a:rPr>
              <a:t> </a:t>
            </a:r>
            <a:r>
              <a:rPr sz="2200" spc="160" dirty="0">
                <a:solidFill>
                  <a:srgbClr val="FFFFFF"/>
                </a:solidFill>
                <a:latin typeface="Gill Sans MT"/>
                <a:cs typeface="Gill Sans MT"/>
              </a:rPr>
              <a:t>thrown</a:t>
            </a:r>
            <a:r>
              <a:rPr sz="2200" spc="90" dirty="0">
                <a:solidFill>
                  <a:srgbClr val="FFFFFF"/>
                </a:solidFill>
                <a:latin typeface="Gill Sans MT"/>
                <a:cs typeface="Gill Sans MT"/>
              </a:rPr>
              <a:t> </a:t>
            </a:r>
            <a:r>
              <a:rPr sz="2200" spc="170" dirty="0">
                <a:solidFill>
                  <a:srgbClr val="FFFFFF"/>
                </a:solidFill>
                <a:latin typeface="Gill Sans MT"/>
                <a:cs typeface="Gill Sans MT"/>
              </a:rPr>
              <a:t>if</a:t>
            </a:r>
            <a:r>
              <a:rPr sz="2200" spc="90" dirty="0">
                <a:solidFill>
                  <a:srgbClr val="FFFFFF"/>
                </a:solidFill>
                <a:latin typeface="Gill Sans MT"/>
                <a:cs typeface="Gill Sans MT"/>
              </a:rPr>
              <a:t> </a:t>
            </a:r>
            <a:r>
              <a:rPr sz="2200" spc="229" dirty="0">
                <a:solidFill>
                  <a:srgbClr val="FFFFFF"/>
                </a:solidFill>
                <a:latin typeface="Gill Sans MT"/>
                <a:cs typeface="Gill Sans MT"/>
              </a:rPr>
              <a:t>the</a:t>
            </a:r>
            <a:r>
              <a:rPr sz="2200" spc="90" dirty="0">
                <a:solidFill>
                  <a:srgbClr val="FFFFFF"/>
                </a:solidFill>
                <a:latin typeface="Gill Sans MT"/>
                <a:cs typeface="Gill Sans MT"/>
              </a:rPr>
              <a:t> </a:t>
            </a:r>
            <a:r>
              <a:rPr sz="2200" spc="185" dirty="0">
                <a:solidFill>
                  <a:srgbClr val="FFFFFF"/>
                </a:solidFill>
                <a:latin typeface="Gill Sans MT"/>
                <a:cs typeface="Gill Sans MT"/>
              </a:rPr>
              <a:t>vector</a:t>
            </a:r>
            <a:r>
              <a:rPr sz="2200" spc="90" dirty="0">
                <a:solidFill>
                  <a:srgbClr val="FFFFFF"/>
                </a:solidFill>
                <a:latin typeface="Gill Sans MT"/>
                <a:cs typeface="Gill Sans MT"/>
              </a:rPr>
              <a:t> </a:t>
            </a:r>
            <a:r>
              <a:rPr sz="2200" spc="210" dirty="0">
                <a:solidFill>
                  <a:srgbClr val="FFFFFF"/>
                </a:solidFill>
                <a:latin typeface="Gill Sans MT"/>
                <a:cs typeface="Gill Sans MT"/>
              </a:rPr>
              <a:t>is</a:t>
            </a:r>
            <a:r>
              <a:rPr sz="2200" spc="90" dirty="0">
                <a:solidFill>
                  <a:srgbClr val="FFFFFF"/>
                </a:solidFill>
                <a:latin typeface="Gill Sans MT"/>
                <a:cs typeface="Gill Sans MT"/>
              </a:rPr>
              <a:t> </a:t>
            </a:r>
            <a:r>
              <a:rPr sz="2200" spc="195" dirty="0">
                <a:solidFill>
                  <a:srgbClr val="FFFFFF"/>
                </a:solidFill>
                <a:latin typeface="Gill Sans MT"/>
                <a:cs typeface="Gill Sans MT"/>
              </a:rPr>
              <a:t>resized </a:t>
            </a:r>
            <a:r>
              <a:rPr sz="2200" spc="280" dirty="0">
                <a:solidFill>
                  <a:srgbClr val="FFFFFF"/>
                </a:solidFill>
                <a:latin typeface="Gill Sans MT"/>
                <a:cs typeface="Gill Sans MT"/>
              </a:rPr>
              <a:t>above</a:t>
            </a:r>
            <a:r>
              <a:rPr sz="2200" spc="85" dirty="0">
                <a:solidFill>
                  <a:srgbClr val="FFFFFF"/>
                </a:solidFill>
                <a:latin typeface="Gill Sans MT"/>
                <a:cs typeface="Gill Sans MT"/>
              </a:rPr>
              <a:t> </a:t>
            </a:r>
            <a:r>
              <a:rPr sz="2200" spc="229" dirty="0">
                <a:solidFill>
                  <a:srgbClr val="FFFFFF"/>
                </a:solidFill>
                <a:latin typeface="Gill Sans MT"/>
                <a:cs typeface="Gill Sans MT"/>
              </a:rPr>
              <a:t>the</a:t>
            </a:r>
            <a:r>
              <a:rPr sz="2200" spc="100" dirty="0">
                <a:solidFill>
                  <a:srgbClr val="FFFFFF"/>
                </a:solidFill>
                <a:latin typeface="Gill Sans MT"/>
                <a:cs typeface="Gill Sans MT"/>
              </a:rPr>
              <a:t> </a:t>
            </a:r>
            <a:r>
              <a:rPr sz="2200" spc="340" dirty="0">
                <a:solidFill>
                  <a:srgbClr val="FFFFFF"/>
                </a:solidFill>
                <a:latin typeface="Gill Sans MT"/>
                <a:cs typeface="Gill Sans MT"/>
              </a:rPr>
              <a:t>max</a:t>
            </a:r>
            <a:r>
              <a:rPr sz="2200" spc="75" dirty="0">
                <a:solidFill>
                  <a:srgbClr val="FFFFFF"/>
                </a:solidFill>
                <a:latin typeface="Gill Sans MT"/>
                <a:cs typeface="Gill Sans MT"/>
              </a:rPr>
              <a:t> </a:t>
            </a:r>
            <a:r>
              <a:rPr sz="2200" spc="204" dirty="0">
                <a:solidFill>
                  <a:srgbClr val="FFFFFF"/>
                </a:solidFill>
                <a:latin typeface="Gill Sans MT"/>
                <a:cs typeface="Gill Sans MT"/>
              </a:rPr>
              <a:t>size.</a:t>
            </a:r>
            <a:endParaRPr sz="2200">
              <a:latin typeface="Gill Sans MT"/>
              <a:cs typeface="Gill Sans MT"/>
            </a:endParaRPr>
          </a:p>
          <a:p>
            <a:pPr marL="316230" algn="ctr">
              <a:lnSpc>
                <a:spcPct val="100000"/>
              </a:lnSpc>
              <a:spcBef>
                <a:spcPts val="1335"/>
              </a:spcBef>
              <a:tabLst>
                <a:tab pos="6071870" algn="l"/>
              </a:tabLst>
            </a:pPr>
            <a:r>
              <a:rPr sz="1400" spc="90" dirty="0">
                <a:solidFill>
                  <a:srgbClr val="FFFFFF"/>
                </a:solidFill>
                <a:latin typeface="Gill Sans MT"/>
                <a:cs typeface="Gill Sans MT"/>
              </a:rPr>
              <a:t>Unit</a:t>
            </a:r>
            <a:r>
              <a:rPr sz="1400" spc="65" dirty="0">
                <a:solidFill>
                  <a:srgbClr val="FFFFFF"/>
                </a:solidFill>
                <a:latin typeface="Gill Sans MT"/>
                <a:cs typeface="Gill Sans MT"/>
              </a:rPr>
              <a:t> </a:t>
            </a:r>
            <a:r>
              <a:rPr sz="1400" spc="55" dirty="0">
                <a:solidFill>
                  <a:srgbClr val="FFFFFF"/>
                </a:solidFill>
                <a:latin typeface="Gill Sans MT"/>
                <a:cs typeface="Gill Sans MT"/>
              </a:rPr>
              <a:t>Test</a:t>
            </a:r>
            <a:r>
              <a:rPr sz="1400" spc="65" dirty="0">
                <a:solidFill>
                  <a:srgbClr val="FFFFFF"/>
                </a:solidFill>
                <a:latin typeface="Gill Sans MT"/>
                <a:cs typeface="Gill Sans MT"/>
              </a:rPr>
              <a:t> </a:t>
            </a:r>
            <a:r>
              <a:rPr sz="1400" spc="80" dirty="0">
                <a:solidFill>
                  <a:srgbClr val="FFFFFF"/>
                </a:solidFill>
                <a:latin typeface="Gill Sans MT"/>
                <a:cs typeface="Gill Sans MT"/>
              </a:rPr>
              <a:t>Code</a:t>
            </a:r>
            <a:r>
              <a:rPr sz="1400" dirty="0">
                <a:solidFill>
                  <a:srgbClr val="FFFFFF"/>
                </a:solidFill>
                <a:latin typeface="Gill Sans MT"/>
                <a:cs typeface="Gill Sans MT"/>
              </a:rPr>
              <a:t>	</a:t>
            </a:r>
            <a:r>
              <a:rPr sz="1400" spc="120" dirty="0">
                <a:solidFill>
                  <a:srgbClr val="FFFFFF"/>
                </a:solidFill>
                <a:latin typeface="Gill Sans MT"/>
                <a:cs typeface="Gill Sans MT"/>
              </a:rPr>
              <a:t>Result</a:t>
            </a:r>
            <a:endParaRPr sz="1400">
              <a:latin typeface="Gill Sans MT"/>
              <a:cs typeface="Gill Sans MT"/>
            </a:endParaRPr>
          </a:p>
        </p:txBody>
      </p:sp>
      <p:pic>
        <p:nvPicPr>
          <p:cNvPr id="7" name="object 7"/>
          <p:cNvPicPr/>
          <p:nvPr/>
        </p:nvPicPr>
        <p:blipFill>
          <a:blip r:embed="rId2" cstate="print"/>
          <a:stretch>
            <a:fillRect/>
          </a:stretch>
        </p:blipFill>
        <p:spPr>
          <a:xfrm>
            <a:off x="6813550" y="4493259"/>
            <a:ext cx="3952240" cy="342900"/>
          </a:xfrm>
          <a:prstGeom prst="rect">
            <a:avLst/>
          </a:prstGeom>
        </p:spPr>
      </p:pic>
      <p:pic>
        <p:nvPicPr>
          <p:cNvPr id="8" name="object 8"/>
          <p:cNvPicPr/>
          <p:nvPr/>
        </p:nvPicPr>
        <p:blipFill>
          <a:blip r:embed="rId3" cstate="print"/>
          <a:stretch>
            <a:fillRect/>
          </a:stretch>
        </p:blipFill>
        <p:spPr>
          <a:xfrm>
            <a:off x="463550" y="3597909"/>
            <a:ext cx="5876290" cy="213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965450">
              <a:lnSpc>
                <a:spcPct val="100000"/>
              </a:lnSpc>
              <a:spcBef>
                <a:spcPts val="100"/>
              </a:spcBef>
            </a:pPr>
            <a:r>
              <a:rPr dirty="0"/>
              <a:t>AUTOMATION</a:t>
            </a:r>
            <a:r>
              <a:rPr spc="-10" dirty="0"/>
              <a:t> </a:t>
            </a:r>
            <a:r>
              <a:rPr spc="204" dirty="0"/>
              <a:t>SUMMARY</a:t>
            </a:r>
          </a:p>
        </p:txBody>
      </p:sp>
      <p:pic>
        <p:nvPicPr>
          <p:cNvPr id="3" name="object 3"/>
          <p:cNvPicPr/>
          <p:nvPr/>
        </p:nvPicPr>
        <p:blipFill>
          <a:blip r:embed="rId2" cstate="print"/>
          <a:stretch>
            <a:fillRect/>
          </a:stretch>
        </p:blipFill>
        <p:spPr>
          <a:xfrm>
            <a:off x="2127250" y="2198370"/>
            <a:ext cx="7937500" cy="4013200"/>
          </a:xfrm>
          <a:prstGeom prst="rect">
            <a:avLst/>
          </a:prstGeom>
        </p:spPr>
      </p:pic>
      <p:pic>
        <p:nvPicPr>
          <p:cNvPr id="5" name="object 5"/>
          <p:cNvPicPr/>
          <p:nvPr/>
        </p:nvPicPr>
        <p:blipFill>
          <a:blip r:embed="rId3" cstate="print"/>
          <a:stretch>
            <a:fillRect/>
          </a:stretch>
        </p:blipFill>
        <p:spPr>
          <a:xfrm>
            <a:off x="11084559" y="5439409"/>
            <a:ext cx="886459" cy="1149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135" y="1013596"/>
            <a:ext cx="9144000" cy="628377"/>
          </a:xfrm>
          <a:prstGeom prst="rect">
            <a:avLst/>
          </a:prstGeom>
        </p:spPr>
        <p:txBody>
          <a:bodyPr vert="horz" wrap="square" lIns="0" tIns="12700" rIns="0" bIns="0" rtlCol="0">
            <a:spAutoFit/>
          </a:bodyPr>
          <a:lstStyle/>
          <a:p>
            <a:pPr marL="7369809">
              <a:lnSpc>
                <a:spcPct val="100000"/>
              </a:lnSpc>
              <a:spcBef>
                <a:spcPts val="100"/>
              </a:spcBef>
            </a:pPr>
            <a:r>
              <a:rPr spc="105" dirty="0"/>
              <a:t>TOOLS</a:t>
            </a:r>
          </a:p>
        </p:txBody>
      </p:sp>
      <p:sp>
        <p:nvSpPr>
          <p:cNvPr id="3" name="object 3"/>
          <p:cNvSpPr txBox="1"/>
          <p:nvPr/>
        </p:nvSpPr>
        <p:spPr>
          <a:xfrm>
            <a:off x="1212850" y="2227579"/>
            <a:ext cx="10151110" cy="1629742"/>
          </a:xfrm>
          <a:prstGeom prst="rect">
            <a:avLst/>
          </a:prstGeom>
        </p:spPr>
        <p:txBody>
          <a:bodyPr vert="horz" wrap="square" lIns="0" tIns="12065" rIns="0" bIns="0" rtlCol="0">
            <a:spAutoFit/>
          </a:bodyPr>
          <a:lstStyle/>
          <a:p>
            <a:pPr marL="292100" marR="5080" indent="-279400">
              <a:lnSpc>
                <a:spcPct val="100699"/>
              </a:lnSpc>
              <a:spcBef>
                <a:spcPts val="95"/>
              </a:spcBef>
              <a:buFont typeface="Arial"/>
              <a:buChar char="•"/>
              <a:tabLst>
                <a:tab pos="292100" algn="l"/>
              </a:tabLst>
            </a:pPr>
            <a:r>
              <a:rPr lang="en-US" sz="1750" spc="160" dirty="0">
                <a:solidFill>
                  <a:srgbClr val="FFFFFF"/>
                </a:solidFill>
                <a:latin typeface="Gill Sans MT"/>
                <a:cs typeface="Gill Sans MT"/>
              </a:rPr>
              <a:t>Green Pace utilizes the </a:t>
            </a:r>
            <a:r>
              <a:rPr lang="en-US" sz="1750" spc="160" dirty="0" err="1">
                <a:solidFill>
                  <a:srgbClr val="FFFFFF"/>
                </a:solidFill>
                <a:latin typeface="Gill Sans MT"/>
                <a:cs typeface="Gill Sans MT"/>
              </a:rPr>
              <a:t>DevSecOps</a:t>
            </a:r>
            <a:r>
              <a:rPr lang="en-US" sz="1750" spc="160" dirty="0">
                <a:solidFill>
                  <a:srgbClr val="FFFFFF"/>
                </a:solidFill>
                <a:latin typeface="Gill Sans MT"/>
                <a:cs typeface="Gill Sans MT"/>
              </a:rPr>
              <a:t> pipeline approach to enact DID and employ secure techniques. This approach initiates with a preliminary phase in which planning, designing, constructing secure code, and authenticating and evaluating the system take place. Subsequently, the operational phase encompasses program upkeep, prompt threat response, vigilant threat monitoring and detection, as well as smooth transitions and health assessments.</a:t>
            </a:r>
            <a:endParaRPr sz="1750" dirty="0">
              <a:latin typeface="Gill Sans MT"/>
              <a:cs typeface="Gill Sans MT"/>
            </a:endParaRPr>
          </a:p>
        </p:txBody>
      </p:sp>
      <p:sp>
        <p:nvSpPr>
          <p:cNvPr id="4" name="object 4"/>
          <p:cNvSpPr txBox="1"/>
          <p:nvPr/>
        </p:nvSpPr>
        <p:spPr>
          <a:xfrm>
            <a:off x="1212850" y="4065270"/>
            <a:ext cx="104139" cy="294005"/>
          </a:xfrm>
          <a:prstGeom prst="rect">
            <a:avLst/>
          </a:prstGeom>
        </p:spPr>
        <p:txBody>
          <a:bodyPr vert="horz" wrap="square" lIns="0" tIns="13970" rIns="0" bIns="0" rtlCol="0">
            <a:spAutoFit/>
          </a:bodyPr>
          <a:lstStyle/>
          <a:p>
            <a:pPr marL="12700">
              <a:lnSpc>
                <a:spcPct val="100000"/>
              </a:lnSpc>
              <a:spcBef>
                <a:spcPts val="110"/>
              </a:spcBef>
            </a:pPr>
            <a:r>
              <a:rPr sz="1750" dirty="0">
                <a:solidFill>
                  <a:srgbClr val="FFFFFF"/>
                </a:solidFill>
                <a:latin typeface="Arial"/>
                <a:cs typeface="Arial"/>
              </a:rPr>
              <a:t>•</a:t>
            </a:r>
            <a:endParaRPr sz="1750">
              <a:latin typeface="Arial"/>
              <a:cs typeface="Arial"/>
            </a:endParaRPr>
          </a:p>
        </p:txBody>
      </p:sp>
      <p:sp>
        <p:nvSpPr>
          <p:cNvPr id="5" name="object 5"/>
          <p:cNvSpPr txBox="1"/>
          <p:nvPr/>
        </p:nvSpPr>
        <p:spPr>
          <a:xfrm>
            <a:off x="1492250" y="4077970"/>
            <a:ext cx="9665335" cy="831215"/>
          </a:xfrm>
          <a:prstGeom prst="rect">
            <a:avLst/>
          </a:prstGeom>
        </p:spPr>
        <p:txBody>
          <a:bodyPr vert="horz" wrap="square" lIns="0" tIns="12065" rIns="0" bIns="0" rtlCol="0">
            <a:spAutoFit/>
          </a:bodyPr>
          <a:lstStyle/>
          <a:p>
            <a:pPr marL="12700" marR="5080">
              <a:lnSpc>
                <a:spcPct val="100699"/>
              </a:lnSpc>
              <a:spcBef>
                <a:spcPts val="95"/>
              </a:spcBef>
            </a:pPr>
            <a:r>
              <a:rPr lang="en-US" sz="1750" spc="190" dirty="0">
                <a:solidFill>
                  <a:srgbClr val="FFFFFF"/>
                </a:solidFill>
                <a:latin typeface="Gill Sans MT"/>
                <a:cs typeface="Gill Sans MT"/>
              </a:rPr>
              <a:t>The Lightweight Directory Access Protocol (LDAP) facilitates swift user information querying. It oversees the access and upkeep of unchanging data, encompassing items like usernames, passwords, email addresses, and other confidential details.</a:t>
            </a:r>
            <a:endParaRPr sz="1750" dirty="0">
              <a:latin typeface="Gill Sans MT"/>
              <a:cs typeface="Gill Sans MT"/>
            </a:endParaRPr>
          </a:p>
        </p:txBody>
      </p:sp>
      <p:sp>
        <p:nvSpPr>
          <p:cNvPr id="6" name="object 6"/>
          <p:cNvSpPr txBox="1"/>
          <p:nvPr/>
        </p:nvSpPr>
        <p:spPr>
          <a:xfrm>
            <a:off x="1212850" y="5389879"/>
            <a:ext cx="9450070" cy="563245"/>
          </a:xfrm>
          <a:prstGeom prst="rect">
            <a:avLst/>
          </a:prstGeom>
        </p:spPr>
        <p:txBody>
          <a:bodyPr vert="horz" wrap="square" lIns="0" tIns="10795" rIns="0" bIns="0" rtlCol="0">
            <a:spAutoFit/>
          </a:bodyPr>
          <a:lstStyle/>
          <a:p>
            <a:pPr marL="292100" marR="5080" indent="-279400">
              <a:lnSpc>
                <a:spcPct val="101000"/>
              </a:lnSpc>
              <a:spcBef>
                <a:spcPts val="85"/>
              </a:spcBef>
              <a:buFont typeface="Arial"/>
              <a:buChar char="•"/>
              <a:tabLst>
                <a:tab pos="292100" algn="l"/>
              </a:tabLst>
            </a:pPr>
            <a:r>
              <a:rPr sz="1750" spc="155" dirty="0">
                <a:solidFill>
                  <a:srgbClr val="FFFFFF"/>
                </a:solidFill>
                <a:latin typeface="Gill Sans MT"/>
                <a:cs typeface="Gill Sans MT"/>
              </a:rPr>
              <a:t>Active</a:t>
            </a:r>
            <a:r>
              <a:rPr sz="1750" spc="85" dirty="0">
                <a:solidFill>
                  <a:srgbClr val="FFFFFF"/>
                </a:solidFill>
                <a:latin typeface="Gill Sans MT"/>
                <a:cs typeface="Gill Sans MT"/>
              </a:rPr>
              <a:t> </a:t>
            </a:r>
            <a:r>
              <a:rPr sz="1750" spc="135" dirty="0">
                <a:solidFill>
                  <a:srgbClr val="FFFFFF"/>
                </a:solidFill>
                <a:latin typeface="Gill Sans MT"/>
                <a:cs typeface="Gill Sans MT"/>
              </a:rPr>
              <a:t>directory</a:t>
            </a:r>
            <a:r>
              <a:rPr sz="1750" spc="80" dirty="0">
                <a:solidFill>
                  <a:srgbClr val="FFFFFF"/>
                </a:solidFill>
                <a:latin typeface="Gill Sans MT"/>
                <a:cs typeface="Gill Sans MT"/>
              </a:rPr>
              <a:t> </a:t>
            </a:r>
            <a:r>
              <a:rPr sz="1750" spc="75" dirty="0">
                <a:solidFill>
                  <a:srgbClr val="FFFFFF"/>
                </a:solidFill>
                <a:latin typeface="Gill Sans MT"/>
                <a:cs typeface="Gill Sans MT"/>
              </a:rPr>
              <a:t>(AD)</a:t>
            </a:r>
            <a:r>
              <a:rPr sz="1750" spc="65" dirty="0">
                <a:solidFill>
                  <a:srgbClr val="FFFFFF"/>
                </a:solidFill>
                <a:latin typeface="Gill Sans MT"/>
                <a:cs typeface="Gill Sans MT"/>
              </a:rPr>
              <a:t> </a:t>
            </a:r>
            <a:r>
              <a:rPr sz="1750" spc="170" dirty="0">
                <a:solidFill>
                  <a:srgbClr val="FFFFFF"/>
                </a:solidFill>
                <a:latin typeface="Gill Sans MT"/>
                <a:cs typeface="Gill Sans MT"/>
              </a:rPr>
              <a:t>is</a:t>
            </a:r>
            <a:r>
              <a:rPr sz="1750" spc="90" dirty="0">
                <a:solidFill>
                  <a:srgbClr val="FFFFFF"/>
                </a:solidFill>
                <a:latin typeface="Gill Sans MT"/>
                <a:cs typeface="Gill Sans MT"/>
              </a:rPr>
              <a:t> </a:t>
            </a:r>
            <a:r>
              <a:rPr sz="1750" spc="229" dirty="0">
                <a:solidFill>
                  <a:srgbClr val="FFFFFF"/>
                </a:solidFill>
                <a:latin typeface="Gill Sans MT"/>
                <a:cs typeface="Gill Sans MT"/>
              </a:rPr>
              <a:t>used</a:t>
            </a:r>
            <a:r>
              <a:rPr sz="1750" spc="80" dirty="0">
                <a:solidFill>
                  <a:srgbClr val="FFFFFF"/>
                </a:solidFill>
                <a:latin typeface="Gill Sans MT"/>
                <a:cs typeface="Gill Sans MT"/>
              </a:rPr>
              <a:t> </a:t>
            </a:r>
            <a:r>
              <a:rPr sz="1750" spc="105" dirty="0">
                <a:solidFill>
                  <a:srgbClr val="FFFFFF"/>
                </a:solidFill>
                <a:latin typeface="Gill Sans MT"/>
                <a:cs typeface="Gill Sans MT"/>
              </a:rPr>
              <a:t>to</a:t>
            </a:r>
            <a:r>
              <a:rPr sz="1750" spc="80" dirty="0">
                <a:solidFill>
                  <a:srgbClr val="FFFFFF"/>
                </a:solidFill>
                <a:latin typeface="Gill Sans MT"/>
                <a:cs typeface="Gill Sans MT"/>
              </a:rPr>
              <a:t> </a:t>
            </a:r>
            <a:r>
              <a:rPr sz="1750" spc="140" dirty="0">
                <a:solidFill>
                  <a:srgbClr val="FFFFFF"/>
                </a:solidFill>
                <a:latin typeface="Gill Sans MT"/>
                <a:cs typeface="Gill Sans MT"/>
              </a:rPr>
              <a:t>store</a:t>
            </a:r>
            <a:r>
              <a:rPr sz="1750" spc="70" dirty="0">
                <a:solidFill>
                  <a:srgbClr val="FFFFFF"/>
                </a:solidFill>
                <a:latin typeface="Gill Sans MT"/>
                <a:cs typeface="Gill Sans MT"/>
              </a:rPr>
              <a:t> </a:t>
            </a:r>
            <a:r>
              <a:rPr sz="1750" spc="200" dirty="0">
                <a:solidFill>
                  <a:srgbClr val="FFFFFF"/>
                </a:solidFill>
                <a:latin typeface="Gill Sans MT"/>
                <a:cs typeface="Gill Sans MT"/>
              </a:rPr>
              <a:t>sensitive</a:t>
            </a:r>
            <a:r>
              <a:rPr sz="1750" spc="75" dirty="0">
                <a:solidFill>
                  <a:srgbClr val="FFFFFF"/>
                </a:solidFill>
                <a:latin typeface="Gill Sans MT"/>
                <a:cs typeface="Gill Sans MT"/>
              </a:rPr>
              <a:t> </a:t>
            </a:r>
            <a:r>
              <a:rPr sz="1750" spc="170" dirty="0">
                <a:solidFill>
                  <a:srgbClr val="FFFFFF"/>
                </a:solidFill>
                <a:latin typeface="Gill Sans MT"/>
                <a:cs typeface="Gill Sans MT"/>
              </a:rPr>
              <a:t>information</a:t>
            </a:r>
            <a:r>
              <a:rPr sz="1750" spc="80" dirty="0">
                <a:solidFill>
                  <a:srgbClr val="FFFFFF"/>
                </a:solidFill>
                <a:latin typeface="Gill Sans MT"/>
                <a:cs typeface="Gill Sans MT"/>
              </a:rPr>
              <a:t> </a:t>
            </a:r>
            <a:r>
              <a:rPr sz="1750" spc="260" dirty="0">
                <a:solidFill>
                  <a:srgbClr val="FFFFFF"/>
                </a:solidFill>
                <a:latin typeface="Gill Sans MT"/>
                <a:cs typeface="Gill Sans MT"/>
              </a:rPr>
              <a:t>and</a:t>
            </a:r>
            <a:r>
              <a:rPr sz="1750" spc="80" dirty="0">
                <a:solidFill>
                  <a:srgbClr val="FFFFFF"/>
                </a:solidFill>
                <a:latin typeface="Gill Sans MT"/>
                <a:cs typeface="Gill Sans MT"/>
              </a:rPr>
              <a:t> </a:t>
            </a:r>
            <a:r>
              <a:rPr sz="1750" spc="170" dirty="0">
                <a:solidFill>
                  <a:srgbClr val="FFFFFF"/>
                </a:solidFill>
                <a:latin typeface="Gill Sans MT"/>
                <a:cs typeface="Gill Sans MT"/>
              </a:rPr>
              <a:t>is</a:t>
            </a:r>
            <a:r>
              <a:rPr sz="1750" spc="90" dirty="0">
                <a:solidFill>
                  <a:srgbClr val="FFFFFF"/>
                </a:solidFill>
                <a:latin typeface="Gill Sans MT"/>
                <a:cs typeface="Gill Sans MT"/>
              </a:rPr>
              <a:t> </a:t>
            </a:r>
            <a:r>
              <a:rPr sz="1750" spc="325" dirty="0">
                <a:solidFill>
                  <a:srgbClr val="FFFFFF"/>
                </a:solidFill>
                <a:latin typeface="Gill Sans MT"/>
                <a:cs typeface="Gill Sans MT"/>
              </a:rPr>
              <a:t>a</a:t>
            </a:r>
            <a:r>
              <a:rPr sz="1750" spc="80" dirty="0">
                <a:solidFill>
                  <a:srgbClr val="FFFFFF"/>
                </a:solidFill>
                <a:latin typeface="Gill Sans MT"/>
                <a:cs typeface="Gill Sans MT"/>
              </a:rPr>
              <a:t> </a:t>
            </a:r>
            <a:r>
              <a:rPr sz="1750" spc="190" dirty="0">
                <a:solidFill>
                  <a:srgbClr val="FFFFFF"/>
                </a:solidFill>
                <a:latin typeface="Gill Sans MT"/>
                <a:cs typeface="Gill Sans MT"/>
              </a:rPr>
              <a:t>secure</a:t>
            </a:r>
            <a:r>
              <a:rPr sz="1750" spc="70" dirty="0">
                <a:solidFill>
                  <a:srgbClr val="FFFFFF"/>
                </a:solidFill>
                <a:latin typeface="Gill Sans MT"/>
                <a:cs typeface="Gill Sans MT"/>
              </a:rPr>
              <a:t> </a:t>
            </a:r>
            <a:r>
              <a:rPr sz="1750" spc="250" dirty="0">
                <a:solidFill>
                  <a:srgbClr val="FFFFFF"/>
                </a:solidFill>
                <a:latin typeface="Gill Sans MT"/>
                <a:cs typeface="Gill Sans MT"/>
              </a:rPr>
              <a:t>way</a:t>
            </a:r>
            <a:r>
              <a:rPr sz="1750" spc="85" dirty="0">
                <a:solidFill>
                  <a:srgbClr val="FFFFFF"/>
                </a:solidFill>
                <a:latin typeface="Gill Sans MT"/>
                <a:cs typeface="Gill Sans MT"/>
              </a:rPr>
              <a:t> </a:t>
            </a:r>
            <a:r>
              <a:rPr sz="1750" spc="80" dirty="0">
                <a:solidFill>
                  <a:srgbClr val="FFFFFF"/>
                </a:solidFill>
                <a:latin typeface="Gill Sans MT"/>
                <a:cs typeface="Gill Sans MT"/>
              </a:rPr>
              <a:t>to </a:t>
            </a:r>
            <a:r>
              <a:rPr sz="1750" spc="120" dirty="0">
                <a:solidFill>
                  <a:srgbClr val="FFFFFF"/>
                </a:solidFill>
                <a:latin typeface="Gill Sans MT"/>
                <a:cs typeface="Gill Sans MT"/>
              </a:rPr>
              <a:t>control</a:t>
            </a:r>
            <a:r>
              <a:rPr sz="1750" spc="85" dirty="0">
                <a:solidFill>
                  <a:srgbClr val="FFFFFF"/>
                </a:solidFill>
                <a:latin typeface="Gill Sans MT"/>
                <a:cs typeface="Gill Sans MT"/>
              </a:rPr>
              <a:t> </a:t>
            </a:r>
            <a:r>
              <a:rPr sz="1750" spc="240" dirty="0">
                <a:solidFill>
                  <a:srgbClr val="FFFFFF"/>
                </a:solidFill>
                <a:latin typeface="Gill Sans MT"/>
                <a:cs typeface="Gill Sans MT"/>
              </a:rPr>
              <a:t>access</a:t>
            </a:r>
            <a:r>
              <a:rPr sz="1750" spc="85" dirty="0">
                <a:solidFill>
                  <a:srgbClr val="FFFFFF"/>
                </a:solidFill>
                <a:latin typeface="Gill Sans MT"/>
                <a:cs typeface="Gill Sans MT"/>
              </a:rPr>
              <a:t> </a:t>
            </a:r>
            <a:r>
              <a:rPr sz="1750" spc="105" dirty="0">
                <a:solidFill>
                  <a:srgbClr val="FFFFFF"/>
                </a:solidFill>
                <a:latin typeface="Gill Sans MT"/>
                <a:cs typeface="Gill Sans MT"/>
              </a:rPr>
              <a:t>to</a:t>
            </a:r>
            <a:r>
              <a:rPr sz="1750" spc="75" dirty="0">
                <a:solidFill>
                  <a:srgbClr val="FFFFFF"/>
                </a:solidFill>
                <a:latin typeface="Gill Sans MT"/>
                <a:cs typeface="Gill Sans MT"/>
              </a:rPr>
              <a:t> </a:t>
            </a:r>
            <a:r>
              <a:rPr sz="1750" spc="150" dirty="0">
                <a:solidFill>
                  <a:srgbClr val="FFFFFF"/>
                </a:solidFill>
                <a:latin typeface="Gill Sans MT"/>
                <a:cs typeface="Gill Sans MT"/>
              </a:rPr>
              <a:t>network</a:t>
            </a:r>
            <a:r>
              <a:rPr sz="1750" spc="90" dirty="0">
                <a:solidFill>
                  <a:srgbClr val="FFFFFF"/>
                </a:solidFill>
                <a:latin typeface="Gill Sans MT"/>
                <a:cs typeface="Gill Sans MT"/>
              </a:rPr>
              <a:t> </a:t>
            </a:r>
            <a:r>
              <a:rPr sz="1750" spc="155" dirty="0">
                <a:solidFill>
                  <a:srgbClr val="FFFFFF"/>
                </a:solidFill>
                <a:latin typeface="Gill Sans MT"/>
                <a:cs typeface="Gill Sans MT"/>
              </a:rPr>
              <a:t>resources.</a:t>
            </a:r>
            <a:endParaRPr sz="1750" dirty="0">
              <a:latin typeface="Gill Sans MT"/>
              <a:cs typeface="Gill Sans MT"/>
            </a:endParaRPr>
          </a:p>
        </p:txBody>
      </p:sp>
      <p:pic>
        <p:nvPicPr>
          <p:cNvPr id="7" name="object 7"/>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8610600" cy="1293028"/>
          </a:xfrm>
          <a:prstGeom prst="rect">
            <a:avLst/>
          </a:prstGeom>
        </p:spPr>
        <p:txBody>
          <a:bodyPr vert="horz" wrap="square" lIns="0" tIns="12700" rIns="0" bIns="0" rtlCol="0">
            <a:spAutoFit/>
          </a:bodyPr>
          <a:lstStyle/>
          <a:p>
            <a:pPr marL="3725545">
              <a:lnSpc>
                <a:spcPct val="100000"/>
              </a:lnSpc>
              <a:spcBef>
                <a:spcPts val="100"/>
              </a:spcBef>
            </a:pPr>
            <a:r>
              <a:rPr spc="375" dirty="0"/>
              <a:t>RISKS</a:t>
            </a:r>
            <a:r>
              <a:rPr spc="125" dirty="0"/>
              <a:t> </a:t>
            </a:r>
            <a:r>
              <a:rPr dirty="0"/>
              <a:t>AND</a:t>
            </a:r>
            <a:r>
              <a:rPr spc="125" dirty="0"/>
              <a:t> </a:t>
            </a:r>
            <a:r>
              <a:rPr spc="310" dirty="0"/>
              <a:t>BENEFITS</a:t>
            </a:r>
          </a:p>
        </p:txBody>
      </p:sp>
      <p:sp>
        <p:nvSpPr>
          <p:cNvPr id="3" name="object 3"/>
          <p:cNvSpPr txBox="1"/>
          <p:nvPr/>
        </p:nvSpPr>
        <p:spPr>
          <a:xfrm>
            <a:off x="764540" y="2227579"/>
            <a:ext cx="10631170" cy="3166893"/>
          </a:xfrm>
          <a:prstGeom prst="rect">
            <a:avLst/>
          </a:prstGeom>
        </p:spPr>
        <p:txBody>
          <a:bodyPr vert="horz" wrap="square" lIns="0" tIns="42545" rIns="0" bIns="0" rtlCol="0">
            <a:spAutoFit/>
          </a:bodyPr>
          <a:lstStyle/>
          <a:p>
            <a:pPr marL="241300" marR="5080" indent="-228600">
              <a:lnSpc>
                <a:spcPct val="90200"/>
              </a:lnSpc>
              <a:spcBef>
                <a:spcPts val="335"/>
              </a:spcBef>
              <a:buFont typeface="Arial"/>
              <a:buChar char="•"/>
              <a:tabLst>
                <a:tab pos="241300" algn="l"/>
              </a:tabLst>
            </a:pPr>
            <a:r>
              <a:rPr lang="en-US" sz="2000" spc="175" dirty="0">
                <a:solidFill>
                  <a:srgbClr val="FFFFFF"/>
                </a:solidFill>
                <a:latin typeface="Gill Sans MT"/>
                <a:cs typeface="Gill Sans MT"/>
              </a:rPr>
              <a:t>The potential consequences of deferring the implementation of security policies far outweigh the risks associated with initiating policy implementation at an early stage. Waiting introduces the jeopardy of squandering time, financial resources, and reputation, especially if the project reaches completion with numerous vulnerabilities. Such a scenario could lead to the disadvantageous situation of having to start anew or jeopardizing both client data security and the company's standing.</a:t>
            </a:r>
          </a:p>
          <a:p>
            <a:pPr marL="241300" marR="5080" indent="-228600">
              <a:lnSpc>
                <a:spcPct val="90200"/>
              </a:lnSpc>
              <a:spcBef>
                <a:spcPts val="335"/>
              </a:spcBef>
              <a:buFont typeface="Arial"/>
              <a:buChar char="•"/>
              <a:tabLst>
                <a:tab pos="241300" algn="l"/>
              </a:tabLst>
            </a:pPr>
            <a:endParaRPr lang="en-US" sz="2000" spc="175" dirty="0">
              <a:solidFill>
                <a:srgbClr val="FFFFFF"/>
              </a:solidFill>
              <a:latin typeface="Gill Sans MT"/>
              <a:cs typeface="Gill Sans MT"/>
            </a:endParaRPr>
          </a:p>
          <a:p>
            <a:pPr marL="241300" marR="5080" indent="-228600">
              <a:lnSpc>
                <a:spcPct val="90200"/>
              </a:lnSpc>
              <a:spcBef>
                <a:spcPts val="335"/>
              </a:spcBef>
              <a:buFont typeface="Arial"/>
              <a:buChar char="•"/>
              <a:tabLst>
                <a:tab pos="241300" algn="l"/>
              </a:tabLst>
            </a:pPr>
            <a:r>
              <a:rPr lang="en-US" sz="2000" spc="175" dirty="0">
                <a:solidFill>
                  <a:srgbClr val="FFFFFF"/>
                </a:solidFill>
                <a:latin typeface="Gill Sans MT"/>
                <a:cs typeface="Gill Sans MT"/>
              </a:rPr>
              <a:t>The remedy to this dilemma lies in commencing security implementation right from the outset. This approach guarantees a heightened level of security across the program and significantly diminishes the probability of encountering vulnerabilities.</a:t>
            </a:r>
            <a:endParaRPr sz="2000" dirty="0">
              <a:latin typeface="Gill Sans MT"/>
              <a:cs typeface="Gill Sans MT"/>
            </a:endParaRPr>
          </a:p>
        </p:txBody>
      </p:sp>
      <p:pic>
        <p:nvPicPr>
          <p:cNvPr id="5" name="object 5"/>
          <p:cNvPicPr/>
          <p:nvPr/>
        </p:nvPicPr>
        <p:blipFill>
          <a:blip r:embed="rId2" cstate="print"/>
          <a:stretch>
            <a:fillRect/>
          </a:stretch>
        </p:blipFill>
        <p:spPr>
          <a:xfrm>
            <a:off x="11125200" y="5410200"/>
            <a:ext cx="886459" cy="1149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5930" y="1066800"/>
            <a:ext cx="9220200" cy="628377"/>
          </a:xfrm>
          <a:prstGeom prst="rect">
            <a:avLst/>
          </a:prstGeom>
        </p:spPr>
        <p:txBody>
          <a:bodyPr vert="horz" wrap="square" lIns="0" tIns="12700" rIns="0" bIns="0" rtlCol="0">
            <a:spAutoFit/>
          </a:bodyPr>
          <a:lstStyle/>
          <a:p>
            <a:pPr marL="3832225">
              <a:lnSpc>
                <a:spcPct val="100000"/>
              </a:lnSpc>
              <a:spcBef>
                <a:spcPts val="100"/>
              </a:spcBef>
            </a:pPr>
            <a:r>
              <a:rPr spc="110" dirty="0"/>
              <a:t>RECOMMENDATIONS</a:t>
            </a:r>
          </a:p>
        </p:txBody>
      </p:sp>
      <p:sp>
        <p:nvSpPr>
          <p:cNvPr id="3" name="object 3"/>
          <p:cNvSpPr txBox="1">
            <a:spLocks noGrp="1"/>
          </p:cNvSpPr>
          <p:nvPr>
            <p:ph idx="1"/>
          </p:nvPr>
        </p:nvSpPr>
        <p:spPr>
          <a:xfrm>
            <a:off x="685800" y="2194560"/>
            <a:ext cx="10820400" cy="2151871"/>
          </a:xfrm>
          <a:prstGeom prst="rect">
            <a:avLst/>
          </a:prstGeom>
        </p:spPr>
        <p:txBody>
          <a:bodyPr vert="horz" wrap="square" lIns="0" tIns="149860" rIns="0" bIns="0" rtlCol="0">
            <a:spAutoFit/>
          </a:bodyPr>
          <a:lstStyle/>
          <a:p>
            <a:pPr marL="240665" indent="-227965">
              <a:lnSpc>
                <a:spcPct val="100000"/>
              </a:lnSpc>
              <a:spcBef>
                <a:spcPts val="1180"/>
              </a:spcBef>
              <a:buFont typeface="Arial"/>
              <a:buChar char="•"/>
              <a:tabLst>
                <a:tab pos="240665" algn="l"/>
              </a:tabLst>
            </a:pPr>
            <a:r>
              <a:rPr lang="en-US" sz="1800" spc="190" dirty="0"/>
              <a:t>- Always maintain clear and efficient communication with fellow developers.</a:t>
            </a:r>
          </a:p>
          <a:p>
            <a:pPr marL="240665" indent="-227965">
              <a:lnSpc>
                <a:spcPct val="100000"/>
              </a:lnSpc>
              <a:spcBef>
                <a:spcPts val="1180"/>
              </a:spcBef>
              <a:buFont typeface="Arial"/>
              <a:buChar char="•"/>
              <a:tabLst>
                <a:tab pos="240665" algn="l"/>
              </a:tabLst>
            </a:pPr>
            <a:r>
              <a:rPr lang="en-US" sz="1800" spc="190" dirty="0"/>
              <a:t>- Refrain from incorporating any "backdoors" into the system.</a:t>
            </a:r>
          </a:p>
          <a:p>
            <a:pPr marL="240665" indent="-227965">
              <a:lnSpc>
                <a:spcPct val="100000"/>
              </a:lnSpc>
              <a:spcBef>
                <a:spcPts val="1180"/>
              </a:spcBef>
              <a:buFont typeface="Arial"/>
              <a:buChar char="•"/>
              <a:tabLst>
                <a:tab pos="240665" algn="l"/>
              </a:tabLst>
            </a:pPr>
            <a:r>
              <a:rPr lang="en-US" sz="1800" spc="190" dirty="0"/>
              <a:t>- Establish a comprehensive plan for addressing breaches in case they occur.</a:t>
            </a:r>
          </a:p>
          <a:p>
            <a:pPr marL="240665" indent="-227965">
              <a:lnSpc>
                <a:spcPct val="100000"/>
              </a:lnSpc>
              <a:spcBef>
                <a:spcPts val="1180"/>
              </a:spcBef>
              <a:buFont typeface="Arial"/>
              <a:buChar char="•"/>
              <a:tabLst>
                <a:tab pos="240665" algn="l"/>
              </a:tabLst>
            </a:pPr>
            <a:r>
              <a:rPr lang="en-US" sz="1800" spc="190" dirty="0"/>
              <a:t>- Adhere consistently to coding standards.</a:t>
            </a:r>
          </a:p>
          <a:p>
            <a:pPr marL="240665" indent="-227965">
              <a:lnSpc>
                <a:spcPct val="100000"/>
              </a:lnSpc>
              <a:spcBef>
                <a:spcPts val="1180"/>
              </a:spcBef>
              <a:buFont typeface="Arial"/>
              <a:buChar char="•"/>
              <a:tabLst>
                <a:tab pos="240665" algn="l"/>
              </a:tabLst>
            </a:pPr>
            <a:r>
              <a:rPr lang="en-US" sz="1800" spc="190" dirty="0"/>
              <a:t>- Automate any repetitive tasks for increased efficiency.</a:t>
            </a:r>
            <a:endParaRPr sz="1800" dirty="0"/>
          </a:p>
        </p:txBody>
      </p:sp>
      <p:pic>
        <p:nvPicPr>
          <p:cNvPr id="5" name="object 5"/>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819" y="990600"/>
            <a:ext cx="9367521" cy="628377"/>
          </a:xfrm>
          <a:prstGeom prst="rect">
            <a:avLst/>
          </a:prstGeom>
        </p:spPr>
        <p:txBody>
          <a:bodyPr vert="horz" wrap="square" lIns="0" tIns="12700" rIns="0" bIns="0" rtlCol="0">
            <a:spAutoFit/>
          </a:bodyPr>
          <a:lstStyle/>
          <a:p>
            <a:pPr marL="5393055" algn="ctr">
              <a:lnSpc>
                <a:spcPct val="100000"/>
              </a:lnSpc>
              <a:spcBef>
                <a:spcPts val="100"/>
              </a:spcBef>
            </a:pPr>
            <a:r>
              <a:rPr spc="70" dirty="0"/>
              <a:t>CONCLUSIONS</a:t>
            </a:r>
          </a:p>
        </p:txBody>
      </p:sp>
      <p:sp>
        <p:nvSpPr>
          <p:cNvPr id="3" name="object 3"/>
          <p:cNvSpPr txBox="1"/>
          <p:nvPr/>
        </p:nvSpPr>
        <p:spPr>
          <a:xfrm>
            <a:off x="764540" y="221107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FFFF"/>
                </a:solidFill>
                <a:latin typeface="Arial"/>
                <a:cs typeface="Arial"/>
              </a:rPr>
              <a:t>•</a:t>
            </a:r>
            <a:endParaRPr sz="2200">
              <a:latin typeface="Arial"/>
              <a:cs typeface="Arial"/>
            </a:endParaRPr>
          </a:p>
        </p:txBody>
      </p:sp>
      <p:sp>
        <p:nvSpPr>
          <p:cNvPr id="4" name="object 4"/>
          <p:cNvSpPr txBox="1"/>
          <p:nvPr/>
        </p:nvSpPr>
        <p:spPr>
          <a:xfrm>
            <a:off x="1107439" y="2227579"/>
            <a:ext cx="8926195" cy="694690"/>
          </a:xfrm>
          <a:prstGeom prst="rect">
            <a:avLst/>
          </a:prstGeom>
        </p:spPr>
        <p:txBody>
          <a:bodyPr vert="horz" wrap="square" lIns="0" tIns="12700" rIns="0" bIns="0" rtlCol="0">
            <a:spAutoFit/>
          </a:bodyPr>
          <a:lstStyle/>
          <a:p>
            <a:pPr marL="12700" marR="5080">
              <a:lnSpc>
                <a:spcPct val="100000"/>
              </a:lnSpc>
              <a:spcBef>
                <a:spcPts val="100"/>
              </a:spcBef>
            </a:pPr>
            <a:r>
              <a:rPr sz="2200" spc="225" dirty="0">
                <a:solidFill>
                  <a:srgbClr val="FFFFFF"/>
                </a:solidFill>
                <a:latin typeface="Gill Sans MT"/>
                <a:cs typeface="Gill Sans MT"/>
              </a:rPr>
              <a:t>Security</a:t>
            </a:r>
            <a:r>
              <a:rPr sz="2200" spc="80" dirty="0">
                <a:solidFill>
                  <a:srgbClr val="FFFFFF"/>
                </a:solidFill>
                <a:latin typeface="Gill Sans MT"/>
                <a:cs typeface="Gill Sans MT"/>
              </a:rPr>
              <a:t> </a:t>
            </a:r>
            <a:r>
              <a:rPr sz="2200" spc="225" dirty="0">
                <a:solidFill>
                  <a:srgbClr val="FFFFFF"/>
                </a:solidFill>
                <a:latin typeface="Gill Sans MT"/>
                <a:cs typeface="Gill Sans MT"/>
              </a:rPr>
              <a:t>should</a:t>
            </a:r>
            <a:r>
              <a:rPr sz="2200" spc="90" dirty="0">
                <a:solidFill>
                  <a:srgbClr val="FFFFFF"/>
                </a:solidFill>
                <a:latin typeface="Gill Sans MT"/>
                <a:cs typeface="Gill Sans MT"/>
              </a:rPr>
              <a:t> </a:t>
            </a:r>
            <a:r>
              <a:rPr sz="2200" spc="285" dirty="0">
                <a:solidFill>
                  <a:srgbClr val="FFFFFF"/>
                </a:solidFill>
                <a:latin typeface="Gill Sans MT"/>
                <a:cs typeface="Gill Sans MT"/>
              </a:rPr>
              <a:t>be</a:t>
            </a:r>
            <a:r>
              <a:rPr sz="2200" spc="95" dirty="0">
                <a:solidFill>
                  <a:srgbClr val="FFFFFF"/>
                </a:solidFill>
                <a:latin typeface="Gill Sans MT"/>
                <a:cs typeface="Gill Sans MT"/>
              </a:rPr>
              <a:t> </a:t>
            </a:r>
            <a:r>
              <a:rPr sz="2200" spc="265" dirty="0">
                <a:solidFill>
                  <a:srgbClr val="FFFFFF"/>
                </a:solidFill>
                <a:latin typeface="Gill Sans MT"/>
                <a:cs typeface="Gill Sans MT"/>
              </a:rPr>
              <a:t>implemented</a:t>
            </a:r>
            <a:r>
              <a:rPr sz="2200" spc="80" dirty="0">
                <a:solidFill>
                  <a:srgbClr val="FFFFFF"/>
                </a:solidFill>
                <a:latin typeface="Gill Sans MT"/>
                <a:cs typeface="Gill Sans MT"/>
              </a:rPr>
              <a:t> </a:t>
            </a:r>
            <a:r>
              <a:rPr sz="2200" spc="185" dirty="0">
                <a:solidFill>
                  <a:srgbClr val="FFFFFF"/>
                </a:solidFill>
                <a:latin typeface="Gill Sans MT"/>
                <a:cs typeface="Gill Sans MT"/>
              </a:rPr>
              <a:t>from</a:t>
            </a:r>
            <a:r>
              <a:rPr sz="2200" spc="80" dirty="0">
                <a:solidFill>
                  <a:srgbClr val="FFFFFF"/>
                </a:solidFill>
                <a:latin typeface="Gill Sans MT"/>
                <a:cs typeface="Gill Sans MT"/>
              </a:rPr>
              <a:t> </a:t>
            </a:r>
            <a:r>
              <a:rPr sz="2200" spc="229" dirty="0">
                <a:solidFill>
                  <a:srgbClr val="FFFFFF"/>
                </a:solidFill>
                <a:latin typeface="Gill Sans MT"/>
                <a:cs typeface="Gill Sans MT"/>
              </a:rPr>
              <a:t>the</a:t>
            </a:r>
            <a:r>
              <a:rPr sz="2200" spc="95" dirty="0">
                <a:solidFill>
                  <a:srgbClr val="FFFFFF"/>
                </a:solidFill>
                <a:latin typeface="Gill Sans MT"/>
                <a:cs typeface="Gill Sans MT"/>
              </a:rPr>
              <a:t> </a:t>
            </a:r>
            <a:r>
              <a:rPr sz="2200" spc="240" dirty="0">
                <a:solidFill>
                  <a:srgbClr val="FFFFFF"/>
                </a:solidFill>
                <a:latin typeface="Gill Sans MT"/>
                <a:cs typeface="Gill Sans MT"/>
              </a:rPr>
              <a:t>very</a:t>
            </a:r>
            <a:r>
              <a:rPr sz="2200" spc="85" dirty="0">
                <a:solidFill>
                  <a:srgbClr val="FFFFFF"/>
                </a:solidFill>
                <a:latin typeface="Gill Sans MT"/>
                <a:cs typeface="Gill Sans MT"/>
              </a:rPr>
              <a:t> </a:t>
            </a:r>
            <a:r>
              <a:rPr sz="2200" spc="280" dirty="0">
                <a:solidFill>
                  <a:srgbClr val="FFFFFF"/>
                </a:solidFill>
                <a:latin typeface="Gill Sans MT"/>
                <a:cs typeface="Gill Sans MT"/>
              </a:rPr>
              <a:t>beginning</a:t>
            </a:r>
            <a:r>
              <a:rPr sz="2200" spc="90" dirty="0">
                <a:solidFill>
                  <a:srgbClr val="FFFFFF"/>
                </a:solidFill>
                <a:latin typeface="Gill Sans MT"/>
                <a:cs typeface="Gill Sans MT"/>
              </a:rPr>
              <a:t> </a:t>
            </a:r>
            <a:r>
              <a:rPr sz="2200" spc="165" dirty="0">
                <a:solidFill>
                  <a:srgbClr val="FFFFFF"/>
                </a:solidFill>
                <a:latin typeface="Gill Sans MT"/>
                <a:cs typeface="Gill Sans MT"/>
              </a:rPr>
              <a:t>of</a:t>
            </a:r>
            <a:r>
              <a:rPr sz="2200" spc="95" dirty="0">
                <a:solidFill>
                  <a:srgbClr val="FFFFFF"/>
                </a:solidFill>
                <a:latin typeface="Gill Sans MT"/>
                <a:cs typeface="Gill Sans MT"/>
              </a:rPr>
              <a:t> </a:t>
            </a:r>
            <a:r>
              <a:rPr sz="2200" spc="204" dirty="0">
                <a:solidFill>
                  <a:srgbClr val="FFFFFF"/>
                </a:solidFill>
                <a:latin typeface="Gill Sans MT"/>
                <a:cs typeface="Gill Sans MT"/>
              </a:rPr>
              <a:t>the </a:t>
            </a:r>
            <a:r>
              <a:rPr sz="2200" spc="254" dirty="0">
                <a:solidFill>
                  <a:srgbClr val="FFFFFF"/>
                </a:solidFill>
                <a:latin typeface="Gill Sans MT"/>
                <a:cs typeface="Gill Sans MT"/>
              </a:rPr>
              <a:t>development</a:t>
            </a:r>
            <a:r>
              <a:rPr sz="2200" spc="95" dirty="0">
                <a:solidFill>
                  <a:srgbClr val="FFFFFF"/>
                </a:solidFill>
                <a:latin typeface="Gill Sans MT"/>
                <a:cs typeface="Gill Sans MT"/>
              </a:rPr>
              <a:t> </a:t>
            </a:r>
            <a:r>
              <a:rPr sz="2200" spc="210" dirty="0">
                <a:solidFill>
                  <a:srgbClr val="FFFFFF"/>
                </a:solidFill>
                <a:latin typeface="Gill Sans MT"/>
                <a:cs typeface="Gill Sans MT"/>
              </a:rPr>
              <a:t>process,</a:t>
            </a:r>
            <a:r>
              <a:rPr sz="2200" spc="95" dirty="0">
                <a:solidFill>
                  <a:srgbClr val="FFFFFF"/>
                </a:solidFill>
                <a:latin typeface="Gill Sans MT"/>
                <a:cs typeface="Gill Sans MT"/>
              </a:rPr>
              <a:t> </a:t>
            </a:r>
            <a:r>
              <a:rPr sz="2200" spc="280" dirty="0">
                <a:solidFill>
                  <a:srgbClr val="FFFFFF"/>
                </a:solidFill>
                <a:latin typeface="Gill Sans MT"/>
                <a:cs typeface="Gill Sans MT"/>
              </a:rPr>
              <a:t>beginning</a:t>
            </a:r>
            <a:r>
              <a:rPr sz="2200" spc="95" dirty="0">
                <a:solidFill>
                  <a:srgbClr val="FFFFFF"/>
                </a:solidFill>
                <a:latin typeface="Gill Sans MT"/>
                <a:cs typeface="Gill Sans MT"/>
              </a:rPr>
              <a:t> </a:t>
            </a:r>
            <a:r>
              <a:rPr sz="2200" spc="254" dirty="0">
                <a:solidFill>
                  <a:srgbClr val="FFFFFF"/>
                </a:solidFill>
                <a:latin typeface="Gill Sans MT"/>
                <a:cs typeface="Gill Sans MT"/>
              </a:rPr>
              <a:t>at</a:t>
            </a:r>
            <a:r>
              <a:rPr sz="2200" spc="100" dirty="0">
                <a:solidFill>
                  <a:srgbClr val="FFFFFF"/>
                </a:solidFill>
                <a:latin typeface="Gill Sans MT"/>
                <a:cs typeface="Gill Sans MT"/>
              </a:rPr>
              <a:t> </a:t>
            </a:r>
            <a:r>
              <a:rPr sz="2200" spc="229" dirty="0">
                <a:solidFill>
                  <a:srgbClr val="FFFFFF"/>
                </a:solidFill>
                <a:latin typeface="Gill Sans MT"/>
                <a:cs typeface="Gill Sans MT"/>
              </a:rPr>
              <a:t>the</a:t>
            </a:r>
            <a:r>
              <a:rPr sz="2200" spc="100" dirty="0">
                <a:solidFill>
                  <a:srgbClr val="FFFFFF"/>
                </a:solidFill>
                <a:latin typeface="Gill Sans MT"/>
                <a:cs typeface="Gill Sans MT"/>
              </a:rPr>
              <a:t> </a:t>
            </a:r>
            <a:r>
              <a:rPr sz="2200" spc="275" dirty="0">
                <a:solidFill>
                  <a:srgbClr val="FFFFFF"/>
                </a:solidFill>
                <a:latin typeface="Gill Sans MT"/>
                <a:cs typeface="Gill Sans MT"/>
              </a:rPr>
              <a:t>planning</a:t>
            </a:r>
            <a:r>
              <a:rPr sz="2200" spc="95" dirty="0">
                <a:solidFill>
                  <a:srgbClr val="FFFFFF"/>
                </a:solidFill>
                <a:latin typeface="Gill Sans MT"/>
                <a:cs typeface="Gill Sans MT"/>
              </a:rPr>
              <a:t> </a:t>
            </a:r>
            <a:r>
              <a:rPr sz="2200" spc="280" dirty="0">
                <a:solidFill>
                  <a:srgbClr val="FFFFFF"/>
                </a:solidFill>
                <a:latin typeface="Gill Sans MT"/>
                <a:cs typeface="Gill Sans MT"/>
              </a:rPr>
              <a:t>phase.</a:t>
            </a:r>
            <a:endParaRPr sz="2200" dirty="0">
              <a:latin typeface="Gill Sans MT"/>
              <a:cs typeface="Gill Sans MT"/>
            </a:endParaRPr>
          </a:p>
        </p:txBody>
      </p:sp>
      <p:sp>
        <p:nvSpPr>
          <p:cNvPr id="5" name="object 5"/>
          <p:cNvSpPr txBox="1"/>
          <p:nvPr/>
        </p:nvSpPr>
        <p:spPr>
          <a:xfrm>
            <a:off x="764540" y="321564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FFFF"/>
                </a:solidFill>
                <a:latin typeface="Arial"/>
                <a:cs typeface="Arial"/>
              </a:rPr>
              <a:t>•</a:t>
            </a:r>
            <a:endParaRPr sz="2200">
              <a:latin typeface="Arial"/>
              <a:cs typeface="Arial"/>
            </a:endParaRPr>
          </a:p>
        </p:txBody>
      </p:sp>
      <p:sp>
        <p:nvSpPr>
          <p:cNvPr id="6" name="object 6"/>
          <p:cNvSpPr txBox="1"/>
          <p:nvPr/>
        </p:nvSpPr>
        <p:spPr>
          <a:xfrm>
            <a:off x="1107439" y="3232150"/>
            <a:ext cx="9807575" cy="694690"/>
          </a:xfrm>
          <a:prstGeom prst="rect">
            <a:avLst/>
          </a:prstGeom>
        </p:spPr>
        <p:txBody>
          <a:bodyPr vert="horz" wrap="square" lIns="0" tIns="12700" rIns="0" bIns="0" rtlCol="0">
            <a:spAutoFit/>
          </a:bodyPr>
          <a:lstStyle/>
          <a:p>
            <a:pPr marL="12700" marR="5080">
              <a:lnSpc>
                <a:spcPct val="100000"/>
              </a:lnSpc>
              <a:spcBef>
                <a:spcPts val="100"/>
              </a:spcBef>
            </a:pPr>
            <a:r>
              <a:rPr sz="2200" spc="229" dirty="0">
                <a:solidFill>
                  <a:srgbClr val="FFFFFF"/>
                </a:solidFill>
                <a:latin typeface="Gill Sans MT"/>
                <a:cs typeface="Gill Sans MT"/>
              </a:rPr>
              <a:t>Always</a:t>
            </a:r>
            <a:r>
              <a:rPr sz="2200" spc="90" dirty="0">
                <a:solidFill>
                  <a:srgbClr val="FFFFFF"/>
                </a:solidFill>
                <a:latin typeface="Gill Sans MT"/>
                <a:cs typeface="Gill Sans MT"/>
              </a:rPr>
              <a:t> </a:t>
            </a:r>
            <a:r>
              <a:rPr sz="2200" spc="285" dirty="0">
                <a:solidFill>
                  <a:srgbClr val="FFFFFF"/>
                </a:solidFill>
                <a:latin typeface="Gill Sans MT"/>
                <a:cs typeface="Gill Sans MT"/>
              </a:rPr>
              <a:t>use</a:t>
            </a:r>
            <a:r>
              <a:rPr sz="2200" spc="95" dirty="0">
                <a:solidFill>
                  <a:srgbClr val="FFFFFF"/>
                </a:solidFill>
                <a:latin typeface="Gill Sans MT"/>
                <a:cs typeface="Gill Sans MT"/>
              </a:rPr>
              <a:t> </a:t>
            </a:r>
            <a:r>
              <a:rPr sz="2200" spc="65" dirty="0">
                <a:solidFill>
                  <a:srgbClr val="FFFFFF"/>
                </a:solidFill>
                <a:latin typeface="Gill Sans MT"/>
                <a:cs typeface="Gill Sans MT"/>
              </a:rPr>
              <a:t>DiD</a:t>
            </a:r>
            <a:r>
              <a:rPr sz="2200" spc="90" dirty="0">
                <a:solidFill>
                  <a:srgbClr val="FFFFFF"/>
                </a:solidFill>
                <a:latin typeface="Gill Sans MT"/>
                <a:cs typeface="Gill Sans MT"/>
              </a:rPr>
              <a:t> </a:t>
            </a:r>
            <a:r>
              <a:rPr sz="2200" spc="270" dirty="0">
                <a:solidFill>
                  <a:srgbClr val="FFFFFF"/>
                </a:solidFill>
                <a:latin typeface="Gill Sans MT"/>
                <a:cs typeface="Gill Sans MT"/>
              </a:rPr>
              <a:t>when</a:t>
            </a:r>
            <a:r>
              <a:rPr sz="2200" spc="95" dirty="0">
                <a:solidFill>
                  <a:srgbClr val="FFFFFF"/>
                </a:solidFill>
                <a:latin typeface="Gill Sans MT"/>
                <a:cs typeface="Gill Sans MT"/>
              </a:rPr>
              <a:t> </a:t>
            </a:r>
            <a:r>
              <a:rPr sz="2200" spc="250" dirty="0">
                <a:solidFill>
                  <a:srgbClr val="FFFFFF"/>
                </a:solidFill>
                <a:latin typeface="Gill Sans MT"/>
                <a:cs typeface="Gill Sans MT"/>
              </a:rPr>
              <a:t>developing</a:t>
            </a:r>
            <a:r>
              <a:rPr sz="2200" spc="95" dirty="0">
                <a:solidFill>
                  <a:srgbClr val="FFFFFF"/>
                </a:solidFill>
                <a:latin typeface="Gill Sans MT"/>
                <a:cs typeface="Gill Sans MT"/>
              </a:rPr>
              <a:t> </a:t>
            </a:r>
            <a:r>
              <a:rPr sz="2200" spc="400" dirty="0">
                <a:solidFill>
                  <a:srgbClr val="FFFFFF"/>
                </a:solidFill>
                <a:latin typeface="Gill Sans MT"/>
                <a:cs typeface="Gill Sans MT"/>
              </a:rPr>
              <a:t>a</a:t>
            </a:r>
            <a:r>
              <a:rPr sz="2200" spc="90" dirty="0">
                <a:solidFill>
                  <a:srgbClr val="FFFFFF"/>
                </a:solidFill>
                <a:latin typeface="Gill Sans MT"/>
                <a:cs typeface="Gill Sans MT"/>
              </a:rPr>
              <a:t> </a:t>
            </a:r>
            <a:r>
              <a:rPr sz="2200" spc="229" dirty="0">
                <a:solidFill>
                  <a:srgbClr val="FFFFFF"/>
                </a:solidFill>
                <a:latin typeface="Gill Sans MT"/>
                <a:cs typeface="Gill Sans MT"/>
              </a:rPr>
              <a:t>program.</a:t>
            </a:r>
            <a:r>
              <a:rPr sz="2200" spc="90" dirty="0">
                <a:solidFill>
                  <a:srgbClr val="FFFFFF"/>
                </a:solidFill>
                <a:latin typeface="Gill Sans MT"/>
                <a:cs typeface="Gill Sans MT"/>
              </a:rPr>
              <a:t> </a:t>
            </a:r>
            <a:r>
              <a:rPr sz="2200" spc="170" dirty="0">
                <a:solidFill>
                  <a:srgbClr val="FFFFFF"/>
                </a:solidFill>
                <a:latin typeface="Gill Sans MT"/>
                <a:cs typeface="Gill Sans MT"/>
              </a:rPr>
              <a:t>Create</a:t>
            </a:r>
            <a:r>
              <a:rPr sz="2200" spc="95" dirty="0">
                <a:solidFill>
                  <a:srgbClr val="FFFFFF"/>
                </a:solidFill>
                <a:latin typeface="Gill Sans MT"/>
                <a:cs typeface="Gill Sans MT"/>
              </a:rPr>
              <a:t> </a:t>
            </a:r>
            <a:r>
              <a:rPr sz="2200" spc="220" dirty="0">
                <a:solidFill>
                  <a:srgbClr val="FFFFFF"/>
                </a:solidFill>
                <a:latin typeface="Gill Sans MT"/>
                <a:cs typeface="Gill Sans MT"/>
              </a:rPr>
              <a:t>multiple</a:t>
            </a:r>
            <a:r>
              <a:rPr sz="2200" spc="95" dirty="0">
                <a:solidFill>
                  <a:srgbClr val="FFFFFF"/>
                </a:solidFill>
                <a:latin typeface="Gill Sans MT"/>
                <a:cs typeface="Gill Sans MT"/>
              </a:rPr>
              <a:t> </a:t>
            </a:r>
            <a:r>
              <a:rPr sz="2200" spc="240" dirty="0">
                <a:solidFill>
                  <a:srgbClr val="FFFFFF"/>
                </a:solidFill>
                <a:latin typeface="Gill Sans MT"/>
                <a:cs typeface="Gill Sans MT"/>
              </a:rPr>
              <a:t>layers</a:t>
            </a:r>
            <a:r>
              <a:rPr sz="2200" spc="85" dirty="0">
                <a:solidFill>
                  <a:srgbClr val="FFFFFF"/>
                </a:solidFill>
                <a:latin typeface="Gill Sans MT"/>
                <a:cs typeface="Gill Sans MT"/>
              </a:rPr>
              <a:t> </a:t>
            </a:r>
            <a:r>
              <a:rPr sz="2200" spc="145" dirty="0">
                <a:solidFill>
                  <a:srgbClr val="FFFFFF"/>
                </a:solidFill>
                <a:latin typeface="Gill Sans MT"/>
                <a:cs typeface="Gill Sans MT"/>
              </a:rPr>
              <a:t>of </a:t>
            </a:r>
            <a:r>
              <a:rPr sz="2200" spc="210" dirty="0">
                <a:solidFill>
                  <a:srgbClr val="FFFFFF"/>
                </a:solidFill>
                <a:latin typeface="Gill Sans MT"/>
                <a:cs typeface="Gill Sans MT"/>
              </a:rPr>
              <a:t>security</a:t>
            </a:r>
            <a:r>
              <a:rPr sz="2200" spc="85" dirty="0">
                <a:solidFill>
                  <a:srgbClr val="FFFFFF"/>
                </a:solidFill>
                <a:latin typeface="Gill Sans MT"/>
                <a:cs typeface="Gill Sans MT"/>
              </a:rPr>
              <a:t> </a:t>
            </a:r>
            <a:r>
              <a:rPr sz="2200" spc="120" dirty="0">
                <a:solidFill>
                  <a:srgbClr val="FFFFFF"/>
                </a:solidFill>
                <a:latin typeface="Gill Sans MT"/>
                <a:cs typeface="Gill Sans MT"/>
              </a:rPr>
              <a:t>to</a:t>
            </a:r>
            <a:r>
              <a:rPr sz="2200" spc="100" dirty="0">
                <a:solidFill>
                  <a:srgbClr val="FFFFFF"/>
                </a:solidFill>
                <a:latin typeface="Gill Sans MT"/>
                <a:cs typeface="Gill Sans MT"/>
              </a:rPr>
              <a:t> </a:t>
            </a:r>
            <a:r>
              <a:rPr sz="2200" spc="220" dirty="0">
                <a:solidFill>
                  <a:srgbClr val="FFFFFF"/>
                </a:solidFill>
                <a:latin typeface="Gill Sans MT"/>
                <a:cs typeface="Gill Sans MT"/>
              </a:rPr>
              <a:t>prevent</a:t>
            </a:r>
            <a:r>
              <a:rPr sz="2200" spc="95" dirty="0">
                <a:solidFill>
                  <a:srgbClr val="FFFFFF"/>
                </a:solidFill>
                <a:latin typeface="Gill Sans MT"/>
                <a:cs typeface="Gill Sans MT"/>
              </a:rPr>
              <a:t> </a:t>
            </a:r>
            <a:r>
              <a:rPr sz="2200" spc="335" dirty="0">
                <a:solidFill>
                  <a:srgbClr val="FFFFFF"/>
                </a:solidFill>
                <a:latin typeface="Gill Sans MT"/>
                <a:cs typeface="Gill Sans MT"/>
              </a:rPr>
              <a:t>an</a:t>
            </a:r>
            <a:r>
              <a:rPr sz="2200" spc="100" dirty="0">
                <a:solidFill>
                  <a:srgbClr val="FFFFFF"/>
                </a:solidFill>
                <a:latin typeface="Gill Sans MT"/>
                <a:cs typeface="Gill Sans MT"/>
              </a:rPr>
              <a:t> </a:t>
            </a:r>
            <a:r>
              <a:rPr sz="2200" spc="215" dirty="0">
                <a:solidFill>
                  <a:srgbClr val="FFFFFF"/>
                </a:solidFill>
                <a:latin typeface="Gill Sans MT"/>
                <a:cs typeface="Gill Sans MT"/>
              </a:rPr>
              <a:t>attacker</a:t>
            </a:r>
            <a:r>
              <a:rPr sz="2200" spc="100" dirty="0">
                <a:solidFill>
                  <a:srgbClr val="FFFFFF"/>
                </a:solidFill>
                <a:latin typeface="Gill Sans MT"/>
                <a:cs typeface="Gill Sans MT"/>
              </a:rPr>
              <a:t> </a:t>
            </a:r>
            <a:r>
              <a:rPr sz="2200" spc="180" dirty="0">
                <a:solidFill>
                  <a:srgbClr val="FFFFFF"/>
                </a:solidFill>
                <a:latin typeface="Gill Sans MT"/>
                <a:cs typeface="Gill Sans MT"/>
              </a:rPr>
              <a:t>from</a:t>
            </a:r>
            <a:r>
              <a:rPr sz="2200" spc="90" dirty="0">
                <a:solidFill>
                  <a:srgbClr val="FFFFFF"/>
                </a:solidFill>
                <a:latin typeface="Gill Sans MT"/>
                <a:cs typeface="Gill Sans MT"/>
              </a:rPr>
              <a:t> </a:t>
            </a:r>
            <a:r>
              <a:rPr sz="2200" spc="254" dirty="0">
                <a:solidFill>
                  <a:srgbClr val="FFFFFF"/>
                </a:solidFill>
                <a:latin typeface="Gill Sans MT"/>
                <a:cs typeface="Gill Sans MT"/>
              </a:rPr>
              <a:t>breaching</a:t>
            </a:r>
            <a:r>
              <a:rPr sz="2200" spc="90" dirty="0">
                <a:solidFill>
                  <a:srgbClr val="FFFFFF"/>
                </a:solidFill>
                <a:latin typeface="Gill Sans MT"/>
                <a:cs typeface="Gill Sans MT"/>
              </a:rPr>
              <a:t> </a:t>
            </a:r>
            <a:r>
              <a:rPr sz="2200" spc="229" dirty="0">
                <a:solidFill>
                  <a:srgbClr val="FFFFFF"/>
                </a:solidFill>
                <a:latin typeface="Gill Sans MT"/>
                <a:cs typeface="Gill Sans MT"/>
              </a:rPr>
              <a:t>the</a:t>
            </a:r>
            <a:r>
              <a:rPr sz="2200" spc="100" dirty="0">
                <a:solidFill>
                  <a:srgbClr val="FFFFFF"/>
                </a:solidFill>
                <a:latin typeface="Gill Sans MT"/>
                <a:cs typeface="Gill Sans MT"/>
              </a:rPr>
              <a:t> </a:t>
            </a:r>
            <a:r>
              <a:rPr sz="2200" spc="265" dirty="0">
                <a:solidFill>
                  <a:srgbClr val="FFFFFF"/>
                </a:solidFill>
                <a:latin typeface="Gill Sans MT"/>
                <a:cs typeface="Gill Sans MT"/>
              </a:rPr>
              <a:t>system.</a:t>
            </a:r>
            <a:endParaRPr sz="2200" dirty="0">
              <a:latin typeface="Gill Sans MT"/>
              <a:cs typeface="Gill Sans MT"/>
            </a:endParaRPr>
          </a:p>
        </p:txBody>
      </p:sp>
      <p:sp>
        <p:nvSpPr>
          <p:cNvPr id="7" name="object 7"/>
          <p:cNvSpPr txBox="1"/>
          <p:nvPr/>
        </p:nvSpPr>
        <p:spPr>
          <a:xfrm>
            <a:off x="764540" y="416305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a:t>
            </a:r>
            <a:endParaRPr sz="1800">
              <a:latin typeface="Arial"/>
              <a:cs typeface="Arial"/>
            </a:endParaRPr>
          </a:p>
        </p:txBody>
      </p:sp>
      <p:sp>
        <p:nvSpPr>
          <p:cNvPr id="8" name="object 8"/>
          <p:cNvSpPr txBox="1"/>
          <p:nvPr/>
        </p:nvSpPr>
        <p:spPr>
          <a:xfrm>
            <a:off x="1107439" y="4175759"/>
            <a:ext cx="7303770" cy="689932"/>
          </a:xfrm>
          <a:prstGeom prst="rect">
            <a:avLst/>
          </a:prstGeom>
        </p:spPr>
        <p:txBody>
          <a:bodyPr vert="horz" wrap="square" lIns="0" tIns="12700" rIns="0" bIns="0" rtlCol="0">
            <a:spAutoFit/>
          </a:bodyPr>
          <a:lstStyle/>
          <a:p>
            <a:pPr marL="12700">
              <a:lnSpc>
                <a:spcPct val="100000"/>
              </a:lnSpc>
              <a:spcBef>
                <a:spcPts val="100"/>
              </a:spcBef>
            </a:pPr>
            <a:r>
              <a:rPr sz="2200" spc="170" dirty="0">
                <a:solidFill>
                  <a:srgbClr val="FFFFFF"/>
                </a:solidFill>
                <a:latin typeface="Gill Sans MT"/>
                <a:cs typeface="Gill Sans MT"/>
              </a:rPr>
              <a:t>Use</a:t>
            </a:r>
            <a:r>
              <a:rPr sz="2200" spc="80" dirty="0">
                <a:solidFill>
                  <a:srgbClr val="FFFFFF"/>
                </a:solidFill>
                <a:latin typeface="Gill Sans MT"/>
                <a:cs typeface="Gill Sans MT"/>
              </a:rPr>
              <a:t> </a:t>
            </a:r>
            <a:r>
              <a:rPr sz="2200" spc="185" dirty="0">
                <a:solidFill>
                  <a:srgbClr val="FFFFFF"/>
                </a:solidFill>
                <a:latin typeface="Gill Sans MT"/>
                <a:cs typeface="Gill Sans MT"/>
              </a:rPr>
              <a:t>the</a:t>
            </a:r>
            <a:r>
              <a:rPr sz="2200" spc="90" dirty="0">
                <a:solidFill>
                  <a:srgbClr val="FFFFFF"/>
                </a:solidFill>
                <a:latin typeface="Gill Sans MT"/>
                <a:cs typeface="Gill Sans MT"/>
              </a:rPr>
              <a:t> </a:t>
            </a:r>
            <a:r>
              <a:rPr sz="2200" spc="65" dirty="0">
                <a:solidFill>
                  <a:srgbClr val="FFFFFF"/>
                </a:solidFill>
                <a:latin typeface="Gill Sans MT"/>
                <a:cs typeface="Gill Sans MT"/>
              </a:rPr>
              <a:t>Triple-</a:t>
            </a:r>
            <a:r>
              <a:rPr sz="2200" dirty="0">
                <a:solidFill>
                  <a:srgbClr val="FFFFFF"/>
                </a:solidFill>
                <a:latin typeface="Gill Sans MT"/>
                <a:cs typeface="Gill Sans MT"/>
              </a:rPr>
              <a:t>A</a:t>
            </a:r>
            <a:r>
              <a:rPr sz="2200" spc="85" dirty="0">
                <a:solidFill>
                  <a:srgbClr val="FFFFFF"/>
                </a:solidFill>
                <a:latin typeface="Gill Sans MT"/>
                <a:cs typeface="Gill Sans MT"/>
              </a:rPr>
              <a:t> </a:t>
            </a:r>
            <a:r>
              <a:rPr sz="2200" spc="155" dirty="0">
                <a:solidFill>
                  <a:srgbClr val="FFFFFF"/>
                </a:solidFill>
                <a:latin typeface="Gill Sans MT"/>
                <a:cs typeface="Gill Sans MT"/>
              </a:rPr>
              <a:t>architecture</a:t>
            </a:r>
            <a:r>
              <a:rPr sz="2200" spc="85" dirty="0">
                <a:solidFill>
                  <a:srgbClr val="FFFFFF"/>
                </a:solidFill>
                <a:latin typeface="Gill Sans MT"/>
                <a:cs typeface="Gill Sans MT"/>
              </a:rPr>
              <a:t> </a:t>
            </a:r>
            <a:r>
              <a:rPr sz="2200" spc="100" dirty="0">
                <a:solidFill>
                  <a:srgbClr val="FFFFFF"/>
                </a:solidFill>
                <a:latin typeface="Gill Sans MT"/>
                <a:cs typeface="Gill Sans MT"/>
              </a:rPr>
              <a:t>to</a:t>
            </a:r>
            <a:r>
              <a:rPr sz="2200" spc="85" dirty="0">
                <a:solidFill>
                  <a:srgbClr val="FFFFFF"/>
                </a:solidFill>
                <a:latin typeface="Gill Sans MT"/>
                <a:cs typeface="Gill Sans MT"/>
              </a:rPr>
              <a:t> </a:t>
            </a:r>
            <a:r>
              <a:rPr sz="2200" spc="220" dirty="0">
                <a:solidFill>
                  <a:srgbClr val="FFFFFF"/>
                </a:solidFill>
                <a:latin typeface="Gill Sans MT"/>
                <a:cs typeface="Gill Sans MT"/>
              </a:rPr>
              <a:t>aide</a:t>
            </a:r>
            <a:r>
              <a:rPr sz="2200" spc="85" dirty="0">
                <a:solidFill>
                  <a:srgbClr val="FFFFFF"/>
                </a:solidFill>
                <a:latin typeface="Gill Sans MT"/>
                <a:cs typeface="Gill Sans MT"/>
              </a:rPr>
              <a:t> </a:t>
            </a:r>
            <a:r>
              <a:rPr sz="2200" spc="165" dirty="0">
                <a:solidFill>
                  <a:srgbClr val="FFFFFF"/>
                </a:solidFill>
                <a:latin typeface="Gill Sans MT"/>
                <a:cs typeface="Gill Sans MT"/>
              </a:rPr>
              <a:t>in</a:t>
            </a:r>
            <a:r>
              <a:rPr sz="2200" spc="85" dirty="0">
                <a:solidFill>
                  <a:srgbClr val="FFFFFF"/>
                </a:solidFill>
                <a:latin typeface="Gill Sans MT"/>
                <a:cs typeface="Gill Sans MT"/>
              </a:rPr>
              <a:t> </a:t>
            </a:r>
            <a:r>
              <a:rPr sz="2200" spc="195" dirty="0">
                <a:solidFill>
                  <a:srgbClr val="FFFFFF"/>
                </a:solidFill>
                <a:latin typeface="Gill Sans MT"/>
                <a:cs typeface="Gill Sans MT"/>
              </a:rPr>
              <a:t>detecting</a:t>
            </a:r>
            <a:r>
              <a:rPr sz="2200" spc="85" dirty="0">
                <a:solidFill>
                  <a:srgbClr val="FFFFFF"/>
                </a:solidFill>
                <a:latin typeface="Gill Sans MT"/>
                <a:cs typeface="Gill Sans MT"/>
              </a:rPr>
              <a:t> </a:t>
            </a:r>
            <a:r>
              <a:rPr sz="2200" spc="330" dirty="0">
                <a:solidFill>
                  <a:srgbClr val="FFFFFF"/>
                </a:solidFill>
                <a:latin typeface="Gill Sans MT"/>
                <a:cs typeface="Gill Sans MT"/>
              </a:rPr>
              <a:t>a</a:t>
            </a:r>
            <a:r>
              <a:rPr sz="2200" spc="85" dirty="0">
                <a:solidFill>
                  <a:srgbClr val="FFFFFF"/>
                </a:solidFill>
                <a:latin typeface="Gill Sans MT"/>
                <a:cs typeface="Gill Sans MT"/>
              </a:rPr>
              <a:t> </a:t>
            </a:r>
            <a:r>
              <a:rPr sz="2200" spc="240" dirty="0">
                <a:solidFill>
                  <a:srgbClr val="FFFFFF"/>
                </a:solidFill>
                <a:latin typeface="Gill Sans MT"/>
                <a:cs typeface="Gill Sans MT"/>
              </a:rPr>
              <a:t>data</a:t>
            </a:r>
            <a:r>
              <a:rPr sz="2200" spc="80" dirty="0">
                <a:solidFill>
                  <a:srgbClr val="FFFFFF"/>
                </a:solidFill>
                <a:latin typeface="Gill Sans MT"/>
                <a:cs typeface="Gill Sans MT"/>
              </a:rPr>
              <a:t> </a:t>
            </a:r>
            <a:r>
              <a:rPr sz="2200" spc="180" dirty="0">
                <a:solidFill>
                  <a:srgbClr val="FFFFFF"/>
                </a:solidFill>
                <a:latin typeface="Gill Sans MT"/>
                <a:cs typeface="Gill Sans MT"/>
              </a:rPr>
              <a:t>breach.</a:t>
            </a:r>
            <a:endParaRPr sz="2200" dirty="0">
              <a:latin typeface="Gill Sans MT"/>
              <a:cs typeface="Gill Sans MT"/>
            </a:endParaRPr>
          </a:p>
        </p:txBody>
      </p:sp>
      <p:pic>
        <p:nvPicPr>
          <p:cNvPr id="10" name="object 10"/>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5900" y="1005969"/>
            <a:ext cx="9220200" cy="628377"/>
          </a:xfrm>
          <a:prstGeom prst="rect">
            <a:avLst/>
          </a:prstGeom>
        </p:spPr>
        <p:txBody>
          <a:bodyPr vert="horz" wrap="square" lIns="0" tIns="12700" rIns="0" bIns="0" rtlCol="0">
            <a:spAutoFit/>
          </a:bodyPr>
          <a:lstStyle/>
          <a:p>
            <a:pPr marL="5748655">
              <a:lnSpc>
                <a:spcPct val="100000"/>
              </a:lnSpc>
              <a:spcBef>
                <a:spcPts val="100"/>
              </a:spcBef>
            </a:pPr>
            <a:r>
              <a:rPr spc="350" dirty="0"/>
              <a:t>REFERENCES</a:t>
            </a:r>
          </a:p>
        </p:txBody>
      </p:sp>
      <p:sp>
        <p:nvSpPr>
          <p:cNvPr id="3" name="object 3"/>
          <p:cNvSpPr txBox="1"/>
          <p:nvPr/>
        </p:nvSpPr>
        <p:spPr>
          <a:xfrm>
            <a:off x="878839" y="221107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FFFF"/>
                </a:solidFill>
                <a:latin typeface="Arial"/>
                <a:cs typeface="Arial"/>
              </a:rPr>
              <a:t>•</a:t>
            </a:r>
            <a:endParaRPr sz="2200">
              <a:latin typeface="Arial"/>
              <a:cs typeface="Arial"/>
            </a:endParaRPr>
          </a:p>
        </p:txBody>
      </p:sp>
      <p:sp>
        <p:nvSpPr>
          <p:cNvPr id="4" name="object 4"/>
          <p:cNvSpPr txBox="1"/>
          <p:nvPr/>
        </p:nvSpPr>
        <p:spPr>
          <a:xfrm>
            <a:off x="1221739" y="2227579"/>
            <a:ext cx="9818370" cy="1283044"/>
          </a:xfrm>
          <a:prstGeom prst="rect">
            <a:avLst/>
          </a:prstGeom>
        </p:spPr>
        <p:txBody>
          <a:bodyPr vert="horz" wrap="square" lIns="0" tIns="51435" rIns="0" bIns="0" rtlCol="0">
            <a:spAutoFit/>
          </a:bodyPr>
          <a:lstStyle/>
          <a:p>
            <a:pPr marL="12700" marR="5080">
              <a:lnSpc>
                <a:spcPts val="2370"/>
              </a:lnSpc>
              <a:spcBef>
                <a:spcPts val="405"/>
              </a:spcBef>
            </a:pPr>
            <a:r>
              <a:rPr sz="2200" i="1" spc="95" dirty="0">
                <a:solidFill>
                  <a:srgbClr val="FFFFFF"/>
                </a:solidFill>
                <a:latin typeface="Trebuchet MS"/>
                <a:cs typeface="Trebuchet MS"/>
              </a:rPr>
              <a:t>Are</a:t>
            </a:r>
            <a:r>
              <a:rPr sz="2200" i="1" spc="40" dirty="0">
                <a:solidFill>
                  <a:srgbClr val="FFFFFF"/>
                </a:solidFill>
                <a:latin typeface="Trebuchet MS"/>
                <a:cs typeface="Trebuchet MS"/>
              </a:rPr>
              <a:t> </a:t>
            </a:r>
            <a:r>
              <a:rPr sz="2200" i="1" spc="165" dirty="0">
                <a:solidFill>
                  <a:srgbClr val="FFFFFF"/>
                </a:solidFill>
                <a:latin typeface="Trebuchet MS"/>
                <a:cs typeface="Trebuchet MS"/>
              </a:rPr>
              <a:t>you</a:t>
            </a:r>
            <a:r>
              <a:rPr sz="2200" i="1" spc="40" dirty="0">
                <a:solidFill>
                  <a:srgbClr val="FFFFFF"/>
                </a:solidFill>
                <a:latin typeface="Trebuchet MS"/>
                <a:cs typeface="Trebuchet MS"/>
              </a:rPr>
              <a:t> </a:t>
            </a:r>
            <a:r>
              <a:rPr sz="2200" i="1" spc="60" dirty="0">
                <a:solidFill>
                  <a:srgbClr val="FFFFFF"/>
                </a:solidFill>
                <a:latin typeface="Trebuchet MS"/>
                <a:cs typeface="Trebuchet MS"/>
              </a:rPr>
              <a:t>following</a:t>
            </a:r>
            <a:r>
              <a:rPr sz="2200" i="1" spc="35" dirty="0">
                <a:solidFill>
                  <a:srgbClr val="FFFFFF"/>
                </a:solidFill>
                <a:latin typeface="Trebuchet MS"/>
                <a:cs typeface="Trebuchet MS"/>
              </a:rPr>
              <a:t> </a:t>
            </a:r>
            <a:r>
              <a:rPr sz="2200" i="1" spc="85" dirty="0">
                <a:solidFill>
                  <a:srgbClr val="FFFFFF"/>
                </a:solidFill>
                <a:latin typeface="Trebuchet MS"/>
                <a:cs typeface="Trebuchet MS"/>
              </a:rPr>
              <a:t>the</a:t>
            </a:r>
            <a:r>
              <a:rPr sz="2200" i="1" spc="40" dirty="0">
                <a:solidFill>
                  <a:srgbClr val="FFFFFF"/>
                </a:solidFill>
                <a:latin typeface="Trebuchet MS"/>
                <a:cs typeface="Trebuchet MS"/>
              </a:rPr>
              <a:t> </a:t>
            </a:r>
            <a:r>
              <a:rPr sz="2200" i="1" spc="80" dirty="0">
                <a:solidFill>
                  <a:srgbClr val="FFFFFF"/>
                </a:solidFill>
                <a:latin typeface="Trebuchet MS"/>
                <a:cs typeface="Trebuchet MS"/>
              </a:rPr>
              <a:t>top</a:t>
            </a:r>
            <a:r>
              <a:rPr sz="2200" i="1" spc="30" dirty="0">
                <a:solidFill>
                  <a:srgbClr val="FFFFFF"/>
                </a:solidFill>
                <a:latin typeface="Trebuchet MS"/>
                <a:cs typeface="Trebuchet MS"/>
              </a:rPr>
              <a:t> </a:t>
            </a:r>
            <a:r>
              <a:rPr sz="2200" i="1" spc="235" dirty="0">
                <a:solidFill>
                  <a:srgbClr val="FFFFFF"/>
                </a:solidFill>
                <a:latin typeface="Trebuchet MS"/>
                <a:cs typeface="Trebuchet MS"/>
              </a:rPr>
              <a:t>10</a:t>
            </a:r>
            <a:r>
              <a:rPr sz="2200" i="1" spc="35" dirty="0">
                <a:solidFill>
                  <a:srgbClr val="FFFFFF"/>
                </a:solidFill>
                <a:latin typeface="Trebuchet MS"/>
                <a:cs typeface="Trebuchet MS"/>
              </a:rPr>
              <a:t> </a:t>
            </a:r>
            <a:r>
              <a:rPr sz="2200" i="1" spc="80" dirty="0">
                <a:solidFill>
                  <a:srgbClr val="FFFFFF"/>
                </a:solidFill>
                <a:latin typeface="Trebuchet MS"/>
                <a:cs typeface="Trebuchet MS"/>
              </a:rPr>
              <a:t>software</a:t>
            </a:r>
            <a:r>
              <a:rPr sz="2200" i="1" spc="40" dirty="0">
                <a:solidFill>
                  <a:srgbClr val="FFFFFF"/>
                </a:solidFill>
                <a:latin typeface="Trebuchet MS"/>
                <a:cs typeface="Trebuchet MS"/>
              </a:rPr>
              <a:t> </a:t>
            </a:r>
            <a:r>
              <a:rPr sz="2200" i="1" spc="100" dirty="0">
                <a:solidFill>
                  <a:srgbClr val="FFFFFF"/>
                </a:solidFill>
                <a:latin typeface="Trebuchet MS"/>
                <a:cs typeface="Trebuchet MS"/>
              </a:rPr>
              <a:t>security</a:t>
            </a:r>
            <a:r>
              <a:rPr sz="2200" i="1" spc="40" dirty="0">
                <a:solidFill>
                  <a:srgbClr val="FFFFFF"/>
                </a:solidFill>
                <a:latin typeface="Trebuchet MS"/>
                <a:cs typeface="Trebuchet MS"/>
              </a:rPr>
              <a:t> </a:t>
            </a:r>
            <a:r>
              <a:rPr sz="2200" i="1" spc="120" dirty="0">
                <a:solidFill>
                  <a:srgbClr val="FFFFFF"/>
                </a:solidFill>
                <a:latin typeface="Trebuchet MS"/>
                <a:cs typeface="Trebuchet MS"/>
              </a:rPr>
              <a:t>best</a:t>
            </a:r>
            <a:r>
              <a:rPr sz="2200" i="1" spc="45" dirty="0">
                <a:solidFill>
                  <a:srgbClr val="FFFFFF"/>
                </a:solidFill>
                <a:latin typeface="Trebuchet MS"/>
                <a:cs typeface="Trebuchet MS"/>
              </a:rPr>
              <a:t> </a:t>
            </a:r>
            <a:r>
              <a:rPr sz="2200" i="1" spc="120" dirty="0">
                <a:solidFill>
                  <a:srgbClr val="FFFFFF"/>
                </a:solidFill>
                <a:latin typeface="Trebuchet MS"/>
                <a:cs typeface="Trebuchet MS"/>
              </a:rPr>
              <a:t>practices? </a:t>
            </a:r>
            <a:r>
              <a:rPr sz="2200" spc="190" dirty="0">
                <a:solidFill>
                  <a:srgbClr val="FFFFFF"/>
                </a:solidFill>
                <a:latin typeface="Gill Sans MT"/>
                <a:cs typeface="Gill Sans MT"/>
              </a:rPr>
              <a:t>Application</a:t>
            </a:r>
            <a:r>
              <a:rPr sz="2200" spc="85" dirty="0">
                <a:solidFill>
                  <a:srgbClr val="FFFFFF"/>
                </a:solidFill>
                <a:latin typeface="Gill Sans MT"/>
                <a:cs typeface="Gill Sans MT"/>
              </a:rPr>
              <a:t> </a:t>
            </a:r>
            <a:r>
              <a:rPr sz="2200" spc="225" dirty="0">
                <a:solidFill>
                  <a:srgbClr val="FFFFFF"/>
                </a:solidFill>
                <a:latin typeface="Gill Sans MT"/>
                <a:cs typeface="Gill Sans MT"/>
              </a:rPr>
              <a:t>Security</a:t>
            </a:r>
            <a:r>
              <a:rPr sz="2200" spc="90" dirty="0">
                <a:solidFill>
                  <a:srgbClr val="FFFFFF"/>
                </a:solidFill>
                <a:latin typeface="Gill Sans MT"/>
                <a:cs typeface="Gill Sans MT"/>
              </a:rPr>
              <a:t> </a:t>
            </a:r>
            <a:r>
              <a:rPr sz="2200" spc="229" dirty="0">
                <a:solidFill>
                  <a:srgbClr val="FFFFFF"/>
                </a:solidFill>
                <a:latin typeface="Gill Sans MT"/>
                <a:cs typeface="Gill Sans MT"/>
              </a:rPr>
              <a:t>Blog.</a:t>
            </a:r>
            <a:r>
              <a:rPr sz="2200" spc="85" dirty="0">
                <a:solidFill>
                  <a:srgbClr val="FFFFFF"/>
                </a:solidFill>
                <a:latin typeface="Gill Sans MT"/>
                <a:cs typeface="Gill Sans MT"/>
              </a:rPr>
              <a:t> </a:t>
            </a:r>
            <a:r>
              <a:rPr sz="2200" spc="245" dirty="0">
                <a:solidFill>
                  <a:srgbClr val="FFFFFF"/>
                </a:solidFill>
                <a:latin typeface="Gill Sans MT"/>
                <a:cs typeface="Gill Sans MT"/>
              </a:rPr>
              <a:t>(2021,</a:t>
            </a:r>
            <a:r>
              <a:rPr sz="2200" spc="90" dirty="0">
                <a:solidFill>
                  <a:srgbClr val="FFFFFF"/>
                </a:solidFill>
                <a:latin typeface="Gill Sans MT"/>
                <a:cs typeface="Gill Sans MT"/>
              </a:rPr>
              <a:t> </a:t>
            </a:r>
            <a:r>
              <a:rPr sz="2200" spc="204" dirty="0">
                <a:solidFill>
                  <a:srgbClr val="FFFFFF"/>
                </a:solidFill>
                <a:latin typeface="Gill Sans MT"/>
                <a:cs typeface="Gill Sans MT"/>
              </a:rPr>
              <a:t>July</a:t>
            </a:r>
            <a:r>
              <a:rPr sz="2200" spc="80" dirty="0">
                <a:solidFill>
                  <a:srgbClr val="FFFFFF"/>
                </a:solidFill>
                <a:latin typeface="Gill Sans MT"/>
                <a:cs typeface="Gill Sans MT"/>
              </a:rPr>
              <a:t> </a:t>
            </a:r>
            <a:r>
              <a:rPr sz="2200" spc="210" dirty="0">
                <a:solidFill>
                  <a:srgbClr val="FFFFFF"/>
                </a:solidFill>
                <a:latin typeface="Gill Sans MT"/>
                <a:cs typeface="Gill Sans MT"/>
              </a:rPr>
              <a:t>1).</a:t>
            </a:r>
            <a:r>
              <a:rPr sz="2200" spc="90" dirty="0">
                <a:solidFill>
                  <a:srgbClr val="FFFFFF"/>
                </a:solidFill>
                <a:latin typeface="Gill Sans MT"/>
                <a:cs typeface="Gill Sans MT"/>
              </a:rPr>
              <a:t> </a:t>
            </a:r>
            <a:r>
              <a:rPr sz="2200" spc="200" dirty="0">
                <a:solidFill>
                  <a:srgbClr val="FFFFFF"/>
                </a:solidFill>
                <a:latin typeface="Gill Sans MT"/>
                <a:cs typeface="Gill Sans MT"/>
              </a:rPr>
              <a:t>Retrieved</a:t>
            </a:r>
            <a:r>
              <a:rPr sz="2200" spc="90" dirty="0">
                <a:solidFill>
                  <a:srgbClr val="FFFFFF"/>
                </a:solidFill>
                <a:latin typeface="Gill Sans MT"/>
                <a:cs typeface="Gill Sans MT"/>
              </a:rPr>
              <a:t> </a:t>
            </a:r>
            <a:r>
              <a:rPr lang="en-US" sz="2200" spc="215" dirty="0">
                <a:solidFill>
                  <a:srgbClr val="FFFFFF"/>
                </a:solidFill>
                <a:latin typeface="Gill Sans MT"/>
                <a:cs typeface="Gill Sans MT"/>
              </a:rPr>
              <a:t>August 20</a:t>
            </a:r>
            <a:r>
              <a:rPr sz="2200" spc="260" dirty="0">
                <a:solidFill>
                  <a:srgbClr val="FFFFFF"/>
                </a:solidFill>
                <a:latin typeface="Gill Sans MT"/>
                <a:cs typeface="Gill Sans MT"/>
              </a:rPr>
              <a:t>,</a:t>
            </a:r>
            <a:r>
              <a:rPr sz="2200" spc="90" dirty="0">
                <a:solidFill>
                  <a:srgbClr val="FFFFFF"/>
                </a:solidFill>
                <a:latin typeface="Gill Sans MT"/>
                <a:cs typeface="Gill Sans MT"/>
              </a:rPr>
              <a:t> </a:t>
            </a:r>
            <a:r>
              <a:rPr sz="2200" spc="260" dirty="0">
                <a:solidFill>
                  <a:srgbClr val="FFFFFF"/>
                </a:solidFill>
                <a:latin typeface="Gill Sans MT"/>
                <a:cs typeface="Gill Sans MT"/>
              </a:rPr>
              <a:t>2023, </a:t>
            </a:r>
            <a:r>
              <a:rPr sz="2200" spc="185" dirty="0">
                <a:solidFill>
                  <a:srgbClr val="FFFFFF"/>
                </a:solidFill>
                <a:latin typeface="Gill Sans MT"/>
                <a:cs typeface="Gill Sans MT"/>
              </a:rPr>
              <a:t>from </a:t>
            </a:r>
            <a:r>
              <a:rPr sz="2200" spc="210" dirty="0">
                <a:solidFill>
                  <a:schemeClr val="accent6"/>
                </a:solidFill>
                <a:latin typeface="Gill Sans MT"/>
                <a:cs typeface="Gill Sans MT"/>
              </a:rPr>
              <a:t>https:/</a:t>
            </a:r>
            <a:r>
              <a:rPr sz="2200" spc="210" dirty="0">
                <a:solidFill>
                  <a:srgbClr val="F0532B"/>
                </a:solidFill>
                <a:latin typeface="Gill Sans MT"/>
                <a:cs typeface="Gill Sans MT"/>
                <a:hlinkClick r:id="rId2">
                  <a:extLst>
                    <a:ext uri="{A12FA001-AC4F-418D-AE19-62706E023703}">
                      <ahyp:hlinkClr xmlns:ahyp="http://schemas.microsoft.com/office/drawing/2018/hyperlinkcolor" val="tx"/>
                    </a:ext>
                  </a:extLst>
                </a:hlinkClick>
              </a:rPr>
              <a:t>/ww</a:t>
            </a:r>
            <a:r>
              <a:rPr lang="en-US" sz="2200" spc="210" dirty="0">
                <a:solidFill>
                  <a:srgbClr val="F0532B"/>
                </a:solidFill>
                <a:latin typeface="Gill Sans MT"/>
                <a:cs typeface="Gill Sans MT"/>
                <a:hlinkClick r:id="rId2">
                  <a:extLst>
                    <a:ext uri="{A12FA001-AC4F-418D-AE19-62706E023703}">
                      <ahyp:hlinkClr xmlns:ahyp="http://schemas.microsoft.com/office/drawing/2018/hyperlinkcolor" val="tx"/>
                    </a:ext>
                  </a:extLst>
                </a:hlinkClick>
              </a:rPr>
              <a:t>w</a:t>
            </a:r>
            <a:r>
              <a:rPr sz="2200" spc="210" dirty="0">
                <a:solidFill>
                  <a:srgbClr val="F0532B"/>
                </a:solidFill>
                <a:latin typeface="Gill Sans MT"/>
                <a:cs typeface="Gill Sans MT"/>
                <a:hlinkClick r:id="rId2">
                  <a:extLst>
                    <a:ext uri="{A12FA001-AC4F-418D-AE19-62706E023703}">
                      <ahyp:hlinkClr xmlns:ahyp="http://schemas.microsoft.com/office/drawing/2018/hyperlinkcolor" val="tx"/>
                    </a:ext>
                  </a:extLst>
                </a:hlinkClick>
              </a:rPr>
              <a:t>.synopsys.com/blogs/software-</a:t>
            </a:r>
            <a:r>
              <a:rPr sz="2200" spc="185" dirty="0">
                <a:solidFill>
                  <a:srgbClr val="F0532B"/>
                </a:solidFill>
                <a:latin typeface="Gill Sans MT"/>
                <a:cs typeface="Gill Sans MT"/>
                <a:hlinkClick r:id="rId2">
                  <a:extLst>
                    <a:ext uri="{A12FA001-AC4F-418D-AE19-62706E023703}">
                      <ahyp:hlinkClr xmlns:ahyp="http://schemas.microsoft.com/office/drawing/2018/hyperlinkcolor" val="tx"/>
                    </a:ext>
                  </a:extLst>
                </a:hlinkClick>
              </a:rPr>
              <a:t>security/top-</a:t>
            </a:r>
            <a:r>
              <a:rPr sz="2200" spc="190" dirty="0">
                <a:solidFill>
                  <a:schemeClr val="accent6"/>
                </a:solidFill>
                <a:latin typeface="Gill Sans MT"/>
                <a:cs typeface="Gill Sans MT"/>
                <a:hlinkClick r:id="rId2">
                  <a:extLst>
                    <a:ext uri="{A12FA001-AC4F-418D-AE19-62706E023703}">
                      <ahyp:hlinkClr xmlns:ahyp="http://schemas.microsoft.com/office/drawing/2018/hyperlinkcolor" val="tx"/>
                    </a:ext>
                  </a:extLst>
                </a:hlinkClick>
              </a:rPr>
              <a:t>10-</a:t>
            </a:r>
            <a:r>
              <a:rPr sz="2200" spc="190" dirty="0">
                <a:solidFill>
                  <a:schemeClr val="accent6"/>
                </a:solidFill>
                <a:latin typeface="Gill Sans MT"/>
                <a:cs typeface="Gill Sans MT"/>
              </a:rPr>
              <a:t> </a:t>
            </a:r>
            <a:r>
              <a:rPr sz="2200" spc="180" dirty="0">
                <a:solidFill>
                  <a:schemeClr val="accent6"/>
                </a:solidFill>
                <a:latin typeface="Gill Sans MT"/>
                <a:cs typeface="Gill Sans MT"/>
              </a:rPr>
              <a:t>software-</a:t>
            </a:r>
            <a:r>
              <a:rPr sz="2200" spc="190" dirty="0">
                <a:solidFill>
                  <a:schemeClr val="accent6"/>
                </a:solidFill>
                <a:latin typeface="Gill Sans MT"/>
                <a:cs typeface="Gill Sans MT"/>
              </a:rPr>
              <a:t>security-</a:t>
            </a:r>
            <a:r>
              <a:rPr sz="2200" spc="210" dirty="0">
                <a:solidFill>
                  <a:schemeClr val="accent6"/>
                </a:solidFill>
                <a:latin typeface="Gill Sans MT"/>
                <a:cs typeface="Gill Sans MT"/>
              </a:rPr>
              <a:t>best-</a:t>
            </a:r>
            <a:r>
              <a:rPr sz="2200" spc="200" dirty="0">
                <a:solidFill>
                  <a:schemeClr val="accent6"/>
                </a:solidFill>
                <a:latin typeface="Gill Sans MT"/>
                <a:cs typeface="Gill Sans MT"/>
              </a:rPr>
              <a:t>practices/</a:t>
            </a:r>
            <a:endParaRPr sz="2200" dirty="0">
              <a:solidFill>
                <a:schemeClr val="accent6"/>
              </a:solidFill>
              <a:latin typeface="Gill Sans MT"/>
              <a:cs typeface="Gill Sans MT"/>
            </a:endParaRPr>
          </a:p>
        </p:txBody>
      </p:sp>
      <p:sp>
        <p:nvSpPr>
          <p:cNvPr id="5" name="object 5"/>
          <p:cNvSpPr txBox="1"/>
          <p:nvPr/>
        </p:nvSpPr>
        <p:spPr>
          <a:xfrm>
            <a:off x="878839" y="397129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FFFF"/>
                </a:solidFill>
                <a:latin typeface="Arial"/>
                <a:cs typeface="Arial"/>
              </a:rPr>
              <a:t>•</a:t>
            </a:r>
            <a:endParaRPr sz="2200">
              <a:latin typeface="Arial"/>
              <a:cs typeface="Arial"/>
            </a:endParaRPr>
          </a:p>
        </p:txBody>
      </p:sp>
      <p:sp>
        <p:nvSpPr>
          <p:cNvPr id="6" name="object 6"/>
          <p:cNvSpPr txBox="1"/>
          <p:nvPr/>
        </p:nvSpPr>
        <p:spPr>
          <a:xfrm>
            <a:off x="1221739" y="3987800"/>
            <a:ext cx="10033635" cy="1264920"/>
          </a:xfrm>
          <a:prstGeom prst="rect">
            <a:avLst/>
          </a:prstGeom>
        </p:spPr>
        <p:txBody>
          <a:bodyPr vert="horz" wrap="square" lIns="0" tIns="46355" rIns="0" bIns="0" rtlCol="0">
            <a:spAutoFit/>
          </a:bodyPr>
          <a:lstStyle/>
          <a:p>
            <a:pPr marL="12700" marR="5080">
              <a:lnSpc>
                <a:spcPct val="89900"/>
              </a:lnSpc>
              <a:spcBef>
                <a:spcPts val="365"/>
              </a:spcBef>
            </a:pPr>
            <a:r>
              <a:rPr sz="2200" i="1" spc="235" dirty="0">
                <a:solidFill>
                  <a:srgbClr val="FFFFFF"/>
                </a:solidFill>
                <a:latin typeface="Trebuchet MS"/>
                <a:cs typeface="Trebuchet MS"/>
              </a:rPr>
              <a:t>30</a:t>
            </a:r>
            <a:r>
              <a:rPr sz="2200" i="1" spc="40" dirty="0">
                <a:solidFill>
                  <a:srgbClr val="FFFFFF"/>
                </a:solidFill>
                <a:latin typeface="Trebuchet MS"/>
                <a:cs typeface="Trebuchet MS"/>
              </a:rPr>
              <a:t> </a:t>
            </a:r>
            <a:r>
              <a:rPr sz="2200" i="1" spc="65" dirty="0">
                <a:solidFill>
                  <a:srgbClr val="FFFFFF"/>
                </a:solidFill>
                <a:latin typeface="Trebuchet MS"/>
                <a:cs typeface="Trebuchet MS"/>
              </a:rPr>
              <a:t>tips</a:t>
            </a:r>
            <a:r>
              <a:rPr sz="2200" i="1" spc="40" dirty="0">
                <a:solidFill>
                  <a:srgbClr val="FFFFFF"/>
                </a:solidFill>
                <a:latin typeface="Trebuchet MS"/>
                <a:cs typeface="Trebuchet MS"/>
              </a:rPr>
              <a:t> </a:t>
            </a:r>
            <a:r>
              <a:rPr sz="2200" i="1" dirty="0">
                <a:solidFill>
                  <a:srgbClr val="FFFFFF"/>
                </a:solidFill>
                <a:latin typeface="Trebuchet MS"/>
                <a:cs typeface="Trebuchet MS"/>
              </a:rPr>
              <a:t>for</a:t>
            </a:r>
            <a:r>
              <a:rPr sz="2200" i="1" spc="40" dirty="0">
                <a:solidFill>
                  <a:srgbClr val="FFFFFF"/>
                </a:solidFill>
                <a:latin typeface="Trebuchet MS"/>
                <a:cs typeface="Trebuchet MS"/>
              </a:rPr>
              <a:t> </a:t>
            </a:r>
            <a:r>
              <a:rPr sz="2200" i="1" spc="80" dirty="0">
                <a:solidFill>
                  <a:srgbClr val="FFFFFF"/>
                </a:solidFill>
                <a:latin typeface="Trebuchet MS"/>
                <a:cs typeface="Trebuchet MS"/>
              </a:rPr>
              <a:t>software</a:t>
            </a:r>
            <a:r>
              <a:rPr sz="2200" i="1" spc="50" dirty="0">
                <a:solidFill>
                  <a:srgbClr val="FFFFFF"/>
                </a:solidFill>
                <a:latin typeface="Trebuchet MS"/>
                <a:cs typeface="Trebuchet MS"/>
              </a:rPr>
              <a:t> </a:t>
            </a:r>
            <a:r>
              <a:rPr sz="2200" i="1" spc="125" dirty="0">
                <a:solidFill>
                  <a:srgbClr val="FFFFFF"/>
                </a:solidFill>
                <a:latin typeface="Trebuchet MS"/>
                <a:cs typeface="Trebuchet MS"/>
              </a:rPr>
              <a:t>developers</a:t>
            </a:r>
            <a:r>
              <a:rPr sz="2200" i="1" spc="40" dirty="0">
                <a:solidFill>
                  <a:srgbClr val="FFFFFF"/>
                </a:solidFill>
                <a:latin typeface="Trebuchet MS"/>
                <a:cs typeface="Trebuchet MS"/>
              </a:rPr>
              <a:t> </a:t>
            </a:r>
            <a:r>
              <a:rPr sz="2200" i="1" spc="50" dirty="0">
                <a:solidFill>
                  <a:srgbClr val="FFFFFF"/>
                </a:solidFill>
                <a:latin typeface="Trebuchet MS"/>
                <a:cs typeface="Trebuchet MS"/>
              </a:rPr>
              <a:t>to</a:t>
            </a:r>
            <a:r>
              <a:rPr sz="2200" i="1" spc="45" dirty="0">
                <a:solidFill>
                  <a:srgbClr val="FFFFFF"/>
                </a:solidFill>
                <a:latin typeface="Trebuchet MS"/>
                <a:cs typeface="Trebuchet MS"/>
              </a:rPr>
              <a:t> </a:t>
            </a:r>
            <a:r>
              <a:rPr sz="2200" i="1" spc="170" dirty="0">
                <a:solidFill>
                  <a:srgbClr val="FFFFFF"/>
                </a:solidFill>
                <a:latin typeface="Trebuchet MS"/>
                <a:cs typeface="Trebuchet MS"/>
              </a:rPr>
              <a:t>enhance</a:t>
            </a:r>
            <a:r>
              <a:rPr sz="2200" i="1" spc="45" dirty="0">
                <a:solidFill>
                  <a:srgbClr val="FFFFFF"/>
                </a:solidFill>
                <a:latin typeface="Trebuchet MS"/>
                <a:cs typeface="Trebuchet MS"/>
              </a:rPr>
              <a:t> </a:t>
            </a:r>
            <a:r>
              <a:rPr sz="2200" i="1" spc="80" dirty="0">
                <a:solidFill>
                  <a:srgbClr val="FFFFFF"/>
                </a:solidFill>
                <a:latin typeface="Trebuchet MS"/>
                <a:cs typeface="Trebuchet MS"/>
              </a:rPr>
              <a:t>software</a:t>
            </a:r>
            <a:r>
              <a:rPr sz="2200" i="1" spc="50" dirty="0">
                <a:solidFill>
                  <a:srgbClr val="FFFFFF"/>
                </a:solidFill>
                <a:latin typeface="Trebuchet MS"/>
                <a:cs typeface="Trebuchet MS"/>
              </a:rPr>
              <a:t> </a:t>
            </a:r>
            <a:r>
              <a:rPr sz="2200" i="1" spc="100" dirty="0">
                <a:solidFill>
                  <a:srgbClr val="FFFFFF"/>
                </a:solidFill>
                <a:latin typeface="Trebuchet MS"/>
                <a:cs typeface="Trebuchet MS"/>
              </a:rPr>
              <a:t>security</a:t>
            </a:r>
            <a:r>
              <a:rPr sz="2200" i="1" spc="40" dirty="0">
                <a:solidFill>
                  <a:srgbClr val="FFFFFF"/>
                </a:solidFill>
                <a:latin typeface="Trebuchet MS"/>
                <a:cs typeface="Trebuchet MS"/>
              </a:rPr>
              <a:t> </a:t>
            </a:r>
            <a:r>
              <a:rPr sz="2200" i="1" spc="-50" dirty="0">
                <a:solidFill>
                  <a:srgbClr val="FFFFFF"/>
                </a:solidFill>
                <a:latin typeface="Trebuchet MS"/>
                <a:cs typeface="Trebuchet MS"/>
              </a:rPr>
              <a:t>- </a:t>
            </a:r>
            <a:r>
              <a:rPr sz="2200" i="1" spc="135" dirty="0">
                <a:solidFill>
                  <a:srgbClr val="FFFFFF"/>
                </a:solidFill>
                <a:latin typeface="Trebuchet MS"/>
                <a:cs typeface="Trebuchet MS"/>
              </a:rPr>
              <a:t>codesigningstore</a:t>
            </a:r>
            <a:r>
              <a:rPr sz="2200" spc="135" dirty="0">
                <a:solidFill>
                  <a:srgbClr val="FFFFFF"/>
                </a:solidFill>
                <a:latin typeface="Gill Sans MT"/>
                <a:cs typeface="Gill Sans MT"/>
              </a:rPr>
              <a:t>.</a:t>
            </a:r>
            <a:r>
              <a:rPr sz="2200" spc="95" dirty="0">
                <a:solidFill>
                  <a:srgbClr val="FFFFFF"/>
                </a:solidFill>
                <a:latin typeface="Gill Sans MT"/>
                <a:cs typeface="Gill Sans MT"/>
              </a:rPr>
              <a:t> </a:t>
            </a:r>
            <a:r>
              <a:rPr sz="2200" spc="155" dirty="0">
                <a:solidFill>
                  <a:srgbClr val="FFFFFF"/>
                </a:solidFill>
                <a:latin typeface="Gill Sans MT"/>
                <a:cs typeface="Gill Sans MT"/>
              </a:rPr>
              <a:t>Code</a:t>
            </a:r>
            <a:r>
              <a:rPr sz="2200" spc="100" dirty="0">
                <a:solidFill>
                  <a:srgbClr val="FFFFFF"/>
                </a:solidFill>
                <a:latin typeface="Gill Sans MT"/>
                <a:cs typeface="Gill Sans MT"/>
              </a:rPr>
              <a:t> </a:t>
            </a:r>
            <a:r>
              <a:rPr sz="2200" spc="295" dirty="0">
                <a:solidFill>
                  <a:srgbClr val="FFFFFF"/>
                </a:solidFill>
                <a:latin typeface="Gill Sans MT"/>
                <a:cs typeface="Gill Sans MT"/>
              </a:rPr>
              <a:t>Signing</a:t>
            </a:r>
            <a:r>
              <a:rPr sz="2200" spc="105" dirty="0">
                <a:solidFill>
                  <a:srgbClr val="FFFFFF"/>
                </a:solidFill>
                <a:latin typeface="Gill Sans MT"/>
                <a:cs typeface="Gill Sans MT"/>
              </a:rPr>
              <a:t> </a:t>
            </a:r>
            <a:r>
              <a:rPr sz="2200" spc="180" dirty="0">
                <a:solidFill>
                  <a:srgbClr val="FFFFFF"/>
                </a:solidFill>
                <a:latin typeface="Gill Sans MT"/>
                <a:cs typeface="Gill Sans MT"/>
              </a:rPr>
              <a:t>Store.</a:t>
            </a:r>
            <a:r>
              <a:rPr sz="2200" spc="100" dirty="0">
                <a:solidFill>
                  <a:srgbClr val="FFFFFF"/>
                </a:solidFill>
                <a:latin typeface="Gill Sans MT"/>
                <a:cs typeface="Gill Sans MT"/>
              </a:rPr>
              <a:t> </a:t>
            </a:r>
            <a:r>
              <a:rPr sz="2200" spc="245" dirty="0">
                <a:solidFill>
                  <a:srgbClr val="FFFFFF"/>
                </a:solidFill>
                <a:latin typeface="Gill Sans MT"/>
                <a:cs typeface="Gill Sans MT"/>
              </a:rPr>
              <a:t>(2022,</a:t>
            </a:r>
            <a:r>
              <a:rPr sz="2200" spc="95" dirty="0">
                <a:solidFill>
                  <a:srgbClr val="FFFFFF"/>
                </a:solidFill>
                <a:latin typeface="Gill Sans MT"/>
                <a:cs typeface="Gill Sans MT"/>
              </a:rPr>
              <a:t> </a:t>
            </a:r>
            <a:r>
              <a:rPr sz="2200" spc="110" dirty="0">
                <a:solidFill>
                  <a:srgbClr val="FFFFFF"/>
                </a:solidFill>
                <a:latin typeface="Gill Sans MT"/>
                <a:cs typeface="Gill Sans MT"/>
              </a:rPr>
              <a:t>April</a:t>
            </a:r>
            <a:r>
              <a:rPr sz="2200" spc="105" dirty="0">
                <a:solidFill>
                  <a:srgbClr val="FFFFFF"/>
                </a:solidFill>
                <a:latin typeface="Gill Sans MT"/>
                <a:cs typeface="Gill Sans MT"/>
              </a:rPr>
              <a:t> </a:t>
            </a:r>
            <a:r>
              <a:rPr sz="2200" spc="210" dirty="0">
                <a:solidFill>
                  <a:srgbClr val="FFFFFF"/>
                </a:solidFill>
                <a:latin typeface="Gill Sans MT"/>
                <a:cs typeface="Gill Sans MT"/>
              </a:rPr>
              <a:t>6).</a:t>
            </a:r>
            <a:r>
              <a:rPr sz="2200" spc="95" dirty="0">
                <a:solidFill>
                  <a:srgbClr val="FFFFFF"/>
                </a:solidFill>
                <a:latin typeface="Gill Sans MT"/>
                <a:cs typeface="Gill Sans MT"/>
              </a:rPr>
              <a:t> </a:t>
            </a:r>
            <a:r>
              <a:rPr sz="2200" spc="190" dirty="0">
                <a:solidFill>
                  <a:srgbClr val="FFFFFF"/>
                </a:solidFill>
                <a:latin typeface="Gill Sans MT"/>
                <a:cs typeface="Gill Sans MT"/>
              </a:rPr>
              <a:t>Retrieved </a:t>
            </a:r>
            <a:r>
              <a:rPr lang="en-US" sz="2200" spc="215" dirty="0">
                <a:solidFill>
                  <a:srgbClr val="FFFFFF"/>
                </a:solidFill>
                <a:latin typeface="Gill Sans MT"/>
                <a:cs typeface="Gill Sans MT"/>
              </a:rPr>
              <a:t>August</a:t>
            </a:r>
            <a:r>
              <a:rPr sz="2200" spc="120" dirty="0">
                <a:solidFill>
                  <a:srgbClr val="FFFFFF"/>
                </a:solidFill>
                <a:latin typeface="Gill Sans MT"/>
                <a:cs typeface="Gill Sans MT"/>
              </a:rPr>
              <a:t> </a:t>
            </a:r>
            <a:r>
              <a:rPr lang="en-US" sz="2200" spc="260" dirty="0">
                <a:solidFill>
                  <a:srgbClr val="FFFFFF"/>
                </a:solidFill>
                <a:latin typeface="Gill Sans MT"/>
                <a:cs typeface="Gill Sans MT"/>
              </a:rPr>
              <a:t>20</a:t>
            </a:r>
            <a:r>
              <a:rPr sz="2200" spc="260" dirty="0">
                <a:solidFill>
                  <a:srgbClr val="FFFFFF"/>
                </a:solidFill>
                <a:latin typeface="Gill Sans MT"/>
                <a:cs typeface="Gill Sans MT"/>
              </a:rPr>
              <a:t>,</a:t>
            </a:r>
            <a:r>
              <a:rPr sz="2200" spc="114" dirty="0">
                <a:solidFill>
                  <a:srgbClr val="FFFFFF"/>
                </a:solidFill>
                <a:latin typeface="Gill Sans MT"/>
                <a:cs typeface="Gill Sans MT"/>
              </a:rPr>
              <a:t> </a:t>
            </a:r>
            <a:r>
              <a:rPr sz="2200" spc="270" dirty="0">
                <a:solidFill>
                  <a:srgbClr val="FFFFFF"/>
                </a:solidFill>
                <a:latin typeface="Gill Sans MT"/>
                <a:cs typeface="Gill Sans MT"/>
              </a:rPr>
              <a:t>2023,</a:t>
            </a:r>
            <a:r>
              <a:rPr sz="2200" spc="114" dirty="0">
                <a:solidFill>
                  <a:srgbClr val="FFFFFF"/>
                </a:solidFill>
                <a:latin typeface="Gill Sans MT"/>
                <a:cs typeface="Gill Sans MT"/>
              </a:rPr>
              <a:t> </a:t>
            </a:r>
            <a:r>
              <a:rPr sz="2200" spc="185" dirty="0">
                <a:solidFill>
                  <a:schemeClr val="accent6"/>
                </a:solidFill>
                <a:latin typeface="Gill Sans MT"/>
                <a:cs typeface="Gill Sans MT"/>
              </a:rPr>
              <a:t>from</a:t>
            </a:r>
            <a:r>
              <a:rPr sz="2200" spc="110" dirty="0">
                <a:solidFill>
                  <a:schemeClr val="accent6"/>
                </a:solidFill>
                <a:latin typeface="Gill Sans MT"/>
                <a:cs typeface="Gill Sans MT"/>
              </a:rPr>
              <a:t> </a:t>
            </a:r>
            <a:r>
              <a:rPr sz="2200" spc="210" dirty="0">
                <a:solidFill>
                  <a:schemeClr val="accent6"/>
                </a:solidFill>
                <a:latin typeface="Gill Sans MT"/>
                <a:cs typeface="Gill Sans MT"/>
              </a:rPr>
              <a:t>https://codesigningstore.com/tips-</a:t>
            </a:r>
            <a:r>
              <a:rPr sz="2200" spc="70" dirty="0">
                <a:solidFill>
                  <a:schemeClr val="accent6"/>
                </a:solidFill>
                <a:latin typeface="Gill Sans MT"/>
                <a:cs typeface="Gill Sans MT"/>
              </a:rPr>
              <a:t>for-</a:t>
            </a:r>
            <a:r>
              <a:rPr sz="2200" spc="170" dirty="0">
                <a:solidFill>
                  <a:schemeClr val="accent6"/>
                </a:solidFill>
                <a:latin typeface="Gill Sans MT"/>
                <a:cs typeface="Gill Sans MT"/>
              </a:rPr>
              <a:t>software- </a:t>
            </a:r>
            <a:r>
              <a:rPr sz="2200" spc="215" dirty="0">
                <a:solidFill>
                  <a:schemeClr val="accent6"/>
                </a:solidFill>
                <a:latin typeface="Gill Sans MT"/>
                <a:cs typeface="Gill Sans MT"/>
              </a:rPr>
              <a:t>developers-</a:t>
            </a:r>
            <a:r>
              <a:rPr sz="2200" spc="110" dirty="0">
                <a:solidFill>
                  <a:schemeClr val="accent6"/>
                </a:solidFill>
                <a:latin typeface="Gill Sans MT"/>
                <a:cs typeface="Gill Sans MT"/>
              </a:rPr>
              <a:t>to-</a:t>
            </a:r>
            <a:r>
              <a:rPr sz="2200" spc="265" dirty="0">
                <a:solidFill>
                  <a:schemeClr val="accent6"/>
                </a:solidFill>
                <a:latin typeface="Gill Sans MT"/>
                <a:cs typeface="Gill Sans MT"/>
              </a:rPr>
              <a:t>enhance-</a:t>
            </a:r>
            <a:r>
              <a:rPr sz="2200" spc="180" dirty="0">
                <a:solidFill>
                  <a:schemeClr val="accent6"/>
                </a:solidFill>
                <a:latin typeface="Gill Sans MT"/>
                <a:cs typeface="Gill Sans MT"/>
              </a:rPr>
              <a:t>software-</a:t>
            </a:r>
            <a:r>
              <a:rPr sz="2200" spc="200" dirty="0">
                <a:solidFill>
                  <a:schemeClr val="accent6"/>
                </a:solidFill>
                <a:latin typeface="Gill Sans MT"/>
                <a:cs typeface="Gill Sans MT"/>
              </a:rPr>
              <a:t>security</a:t>
            </a:r>
            <a:endParaRPr sz="2200" dirty="0">
              <a:solidFill>
                <a:schemeClr val="accent6"/>
              </a:solidFill>
              <a:latin typeface="Gill Sans MT"/>
              <a:cs typeface="Gill Sans MT"/>
            </a:endParaRPr>
          </a:p>
        </p:txBody>
      </p:sp>
      <p:pic>
        <p:nvPicPr>
          <p:cNvPr id="7" name="object 7"/>
          <p:cNvPicPr/>
          <p:nvPr/>
        </p:nvPicPr>
        <p:blipFill>
          <a:blip r:embed="rId3" cstate="print"/>
          <a:stretch>
            <a:fillRect/>
          </a:stretch>
        </p:blipFill>
        <p:spPr>
          <a:xfrm>
            <a:off x="11084559" y="5439409"/>
            <a:ext cx="886459" cy="1149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4954" y="924061"/>
            <a:ext cx="9220200" cy="628377"/>
          </a:xfrm>
          <a:prstGeom prst="rect">
            <a:avLst/>
          </a:prstGeom>
        </p:spPr>
        <p:txBody>
          <a:bodyPr vert="horz" wrap="square" lIns="0" tIns="12700" rIns="0" bIns="0" rtlCol="0">
            <a:spAutoFit/>
          </a:bodyPr>
          <a:lstStyle/>
          <a:p>
            <a:pPr marL="1176020">
              <a:lnSpc>
                <a:spcPct val="100000"/>
              </a:lnSpc>
              <a:spcBef>
                <a:spcPts val="100"/>
              </a:spcBef>
            </a:pPr>
            <a:r>
              <a:rPr spc="185" dirty="0"/>
              <a:t>OVERVIEW:</a:t>
            </a:r>
            <a:r>
              <a:rPr spc="165" dirty="0"/>
              <a:t> </a:t>
            </a:r>
            <a:r>
              <a:rPr spc="360" dirty="0"/>
              <a:t>DEFENSE</a:t>
            </a:r>
            <a:r>
              <a:rPr spc="165" dirty="0"/>
              <a:t> </a:t>
            </a:r>
            <a:r>
              <a:rPr dirty="0"/>
              <a:t>IN</a:t>
            </a:r>
            <a:r>
              <a:rPr spc="170" dirty="0"/>
              <a:t> </a:t>
            </a:r>
            <a:r>
              <a:rPr spc="190" dirty="0"/>
              <a:t>DEPTH</a:t>
            </a:r>
          </a:p>
        </p:txBody>
      </p:sp>
      <p:sp>
        <p:nvSpPr>
          <p:cNvPr id="3" name="object 3"/>
          <p:cNvSpPr txBox="1"/>
          <p:nvPr/>
        </p:nvSpPr>
        <p:spPr>
          <a:xfrm>
            <a:off x="7086600" y="2209800"/>
            <a:ext cx="4705985" cy="2444259"/>
          </a:xfrm>
          <a:prstGeom prst="rect">
            <a:avLst/>
          </a:prstGeom>
        </p:spPr>
        <p:txBody>
          <a:bodyPr vert="horz" wrap="square" lIns="0" tIns="45720" rIns="0" bIns="0" rtlCol="0">
            <a:spAutoFit/>
          </a:bodyPr>
          <a:lstStyle/>
          <a:p>
            <a:pPr marL="12700" marR="5080">
              <a:lnSpc>
                <a:spcPts val="1670"/>
              </a:lnSpc>
              <a:spcBef>
                <a:spcPts val="360"/>
              </a:spcBef>
            </a:pPr>
            <a:r>
              <a:rPr lang="en-US" sz="1600" spc="125" dirty="0">
                <a:latin typeface="Gill Sans MT"/>
                <a:cs typeface="Gill Sans MT"/>
              </a:rPr>
              <a:t>The implementation of this security policy aims to safeguard every level of the organization's structure. Employing Defense in Depth (DID), the policy employs a variety of defense strategies to minimize the likelihood of attackers exploiting vulnerabilities. In the event that an attacker manages to bypass one layer, there exists an additional layer to impede their progress. This approach effectively mitigates the potential impact of a successful breach by an attacker.</a:t>
            </a:r>
            <a:endParaRPr sz="1600" dirty="0">
              <a:latin typeface="Gill Sans MT"/>
              <a:cs typeface="Gill Sans MT"/>
            </a:endParaRPr>
          </a:p>
        </p:txBody>
      </p:sp>
      <p:pic>
        <p:nvPicPr>
          <p:cNvPr id="4" name="object 4"/>
          <p:cNvPicPr/>
          <p:nvPr/>
        </p:nvPicPr>
        <p:blipFill>
          <a:blip r:embed="rId2" cstate="print"/>
          <a:stretch>
            <a:fillRect/>
          </a:stretch>
        </p:blipFill>
        <p:spPr>
          <a:xfrm>
            <a:off x="220979" y="1822450"/>
            <a:ext cx="6452870" cy="3797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4040" y="302259"/>
            <a:ext cx="4391025" cy="635000"/>
          </a:xfrm>
          <a:prstGeom prst="rect">
            <a:avLst/>
          </a:prstGeom>
        </p:spPr>
        <p:txBody>
          <a:bodyPr vert="horz" wrap="square" lIns="0" tIns="12700" rIns="0" bIns="0" rtlCol="0">
            <a:spAutoFit/>
          </a:bodyPr>
          <a:lstStyle/>
          <a:p>
            <a:pPr marL="12700">
              <a:lnSpc>
                <a:spcPct val="100000"/>
              </a:lnSpc>
              <a:spcBef>
                <a:spcPts val="100"/>
              </a:spcBef>
            </a:pPr>
            <a:r>
              <a:rPr spc="195" dirty="0"/>
              <a:t>THREATS</a:t>
            </a:r>
            <a:r>
              <a:rPr spc="175" dirty="0"/>
              <a:t> </a:t>
            </a:r>
            <a:r>
              <a:rPr spc="60" dirty="0"/>
              <a:t>MATRIX</a:t>
            </a:r>
          </a:p>
        </p:txBody>
      </p:sp>
      <p:graphicFrame>
        <p:nvGraphicFramePr>
          <p:cNvPr id="3" name="object 3"/>
          <p:cNvGraphicFramePr>
            <a:graphicFrameLocks noGrp="1"/>
          </p:cNvGraphicFramePr>
          <p:nvPr>
            <p:extLst>
              <p:ext uri="{D42A27DB-BD31-4B8C-83A1-F6EECF244321}">
                <p14:modId xmlns:p14="http://schemas.microsoft.com/office/powerpoint/2010/main" val="1888101039"/>
              </p:ext>
            </p:extLst>
          </p:nvPr>
        </p:nvGraphicFramePr>
        <p:xfrm>
          <a:off x="2919729" y="1078864"/>
          <a:ext cx="7835899" cy="5187314"/>
        </p:xfrm>
        <a:graphic>
          <a:graphicData uri="http://schemas.openxmlformats.org/drawingml/2006/table">
            <a:tbl>
              <a:tblPr firstRow="1" bandRow="1">
                <a:tableStyleId>{2D5ABB26-0587-4C30-8999-92F81FD0307C}</a:tableStyleId>
              </a:tblPr>
              <a:tblGrid>
                <a:gridCol w="4030979">
                  <a:extLst>
                    <a:ext uri="{9D8B030D-6E8A-4147-A177-3AD203B41FA5}">
                      <a16:colId xmlns:a16="http://schemas.microsoft.com/office/drawing/2014/main" val="20000"/>
                    </a:ext>
                  </a:extLst>
                </a:gridCol>
                <a:gridCol w="3804920">
                  <a:extLst>
                    <a:ext uri="{9D8B030D-6E8A-4147-A177-3AD203B41FA5}">
                      <a16:colId xmlns:a16="http://schemas.microsoft.com/office/drawing/2014/main" val="20001"/>
                    </a:ext>
                  </a:extLst>
                </a:gridCol>
              </a:tblGrid>
              <a:tr h="2752090">
                <a:tc>
                  <a:txBody>
                    <a:bodyPr/>
                    <a:lstStyle/>
                    <a:p>
                      <a:pPr algn="ctr">
                        <a:lnSpc>
                          <a:spcPts val="4250"/>
                        </a:lnSpc>
                        <a:spcBef>
                          <a:spcPts val="365"/>
                        </a:spcBef>
                      </a:pPr>
                      <a:r>
                        <a:rPr sz="3600" spc="-10" dirty="0">
                          <a:solidFill>
                            <a:schemeClr val="bg1"/>
                          </a:solidFill>
                          <a:latin typeface="Arial"/>
                          <a:cs typeface="Arial"/>
                        </a:rPr>
                        <a:t>Likely</a:t>
                      </a:r>
                      <a:endParaRPr sz="3600" dirty="0">
                        <a:solidFill>
                          <a:schemeClr val="bg1"/>
                        </a:solidFill>
                        <a:latin typeface="Arial"/>
                        <a:cs typeface="Arial"/>
                      </a:endParaRPr>
                    </a:p>
                    <a:p>
                      <a:pPr algn="ctr">
                        <a:lnSpc>
                          <a:spcPts val="2014"/>
                        </a:lnSpc>
                      </a:pPr>
                      <a:r>
                        <a:rPr sz="1800" u="sng" dirty="0">
                          <a:solidFill>
                            <a:schemeClr val="bg1"/>
                          </a:solidFill>
                          <a:uFill>
                            <a:solidFill>
                              <a:srgbClr val="000000"/>
                            </a:solidFill>
                          </a:uFill>
                          <a:latin typeface="Arial"/>
                          <a:cs typeface="Arial"/>
                        </a:rPr>
                        <a:t>Risk</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is</a:t>
                      </a:r>
                      <a:r>
                        <a:rPr sz="1800" u="sng" spc="-1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more</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likely</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to</a:t>
                      </a:r>
                      <a:r>
                        <a:rPr sz="1800" u="sng" spc="-15" dirty="0">
                          <a:solidFill>
                            <a:schemeClr val="bg1"/>
                          </a:solidFill>
                          <a:uFill>
                            <a:solidFill>
                              <a:srgbClr val="000000"/>
                            </a:solidFill>
                          </a:uFill>
                          <a:latin typeface="Arial"/>
                          <a:cs typeface="Arial"/>
                        </a:rPr>
                        <a:t> </a:t>
                      </a:r>
                      <a:r>
                        <a:rPr sz="1800" u="sng" spc="-10" dirty="0">
                          <a:solidFill>
                            <a:schemeClr val="bg1"/>
                          </a:solidFill>
                          <a:uFill>
                            <a:solidFill>
                              <a:srgbClr val="000000"/>
                            </a:solidFill>
                          </a:uFill>
                          <a:latin typeface="Arial"/>
                          <a:cs typeface="Arial"/>
                        </a:rPr>
                        <a:t>occur</a:t>
                      </a:r>
                      <a:endParaRPr sz="1800" dirty="0">
                        <a:solidFill>
                          <a:schemeClr val="bg1"/>
                        </a:solidFill>
                        <a:latin typeface="Arial"/>
                        <a:cs typeface="Arial"/>
                      </a:endParaRPr>
                    </a:p>
                    <a:p>
                      <a:pPr marL="1186815" marR="1179195" algn="ctr">
                        <a:lnSpc>
                          <a:spcPct val="92600"/>
                        </a:lnSpc>
                        <a:spcBef>
                          <a:spcPts val="65"/>
                        </a:spcBef>
                      </a:pPr>
                      <a:r>
                        <a:rPr lang="en-US" sz="1600" spc="-10" dirty="0">
                          <a:solidFill>
                            <a:schemeClr val="bg1"/>
                          </a:solidFill>
                          <a:latin typeface="Arial"/>
                          <a:cs typeface="Arial"/>
                        </a:rPr>
                        <a:t>STD-INT32-C</a:t>
                      </a:r>
                    </a:p>
                    <a:p>
                      <a:pPr marL="1186815" marR="1179195" algn="ctr">
                        <a:lnSpc>
                          <a:spcPct val="92600"/>
                        </a:lnSpc>
                        <a:spcBef>
                          <a:spcPts val="65"/>
                        </a:spcBef>
                      </a:pPr>
                      <a:r>
                        <a:rPr lang="en-US" sz="1600" spc="-10" dirty="0">
                          <a:solidFill>
                            <a:schemeClr val="bg1"/>
                          </a:solidFill>
                          <a:latin typeface="Arial"/>
                          <a:cs typeface="Arial"/>
                        </a:rPr>
                        <a:t>STD-MSC52-CPP</a:t>
                      </a:r>
                    </a:p>
                    <a:p>
                      <a:pPr marL="1186815" marR="1179195" algn="ctr">
                        <a:lnSpc>
                          <a:spcPct val="92600"/>
                        </a:lnSpc>
                        <a:spcBef>
                          <a:spcPts val="65"/>
                        </a:spcBef>
                      </a:pPr>
                      <a:r>
                        <a:rPr lang="en-US" sz="1600" spc="-10" dirty="0">
                          <a:solidFill>
                            <a:schemeClr val="bg1"/>
                          </a:solidFill>
                          <a:latin typeface="Arial"/>
                          <a:cs typeface="Arial"/>
                        </a:rPr>
                        <a:t>STD-STR02-C</a:t>
                      </a:r>
                    </a:p>
                    <a:p>
                      <a:pPr marL="1186815" marR="1179195" algn="ctr">
                        <a:lnSpc>
                          <a:spcPct val="92600"/>
                        </a:lnSpc>
                        <a:spcBef>
                          <a:spcPts val="65"/>
                        </a:spcBef>
                      </a:pPr>
                      <a:r>
                        <a:rPr lang="en-US" sz="1600" spc="-10" dirty="0">
                          <a:solidFill>
                            <a:schemeClr val="bg1"/>
                          </a:solidFill>
                          <a:latin typeface="Arial"/>
                          <a:cs typeface="Arial"/>
                        </a:rPr>
                        <a:t>STD-STR50-CPP</a:t>
                      </a:r>
                    </a:p>
                    <a:p>
                      <a:pPr marL="1186815" marR="1179195" algn="ctr">
                        <a:lnSpc>
                          <a:spcPct val="92600"/>
                        </a:lnSpc>
                        <a:spcBef>
                          <a:spcPts val="65"/>
                        </a:spcBef>
                      </a:pPr>
                      <a:r>
                        <a:rPr lang="en-US" sz="1600" spc="-10" dirty="0">
                          <a:solidFill>
                            <a:schemeClr val="bg1"/>
                          </a:solidFill>
                          <a:latin typeface="Arial"/>
                          <a:cs typeface="Arial"/>
                        </a:rPr>
                        <a:t>STD-MEM52-CPP</a:t>
                      </a:r>
                    </a:p>
                    <a:p>
                      <a:pPr marL="1186815" marR="1179195" algn="ctr">
                        <a:lnSpc>
                          <a:spcPct val="92600"/>
                        </a:lnSpc>
                        <a:spcBef>
                          <a:spcPts val="65"/>
                        </a:spcBef>
                      </a:pPr>
                      <a:r>
                        <a:rPr lang="en-US" sz="1600" spc="-10" dirty="0">
                          <a:solidFill>
                            <a:schemeClr val="bg1"/>
                          </a:solidFill>
                          <a:latin typeface="Arial"/>
                          <a:cs typeface="Arial"/>
                        </a:rPr>
                        <a:t>STD-ERR51-CPP</a:t>
                      </a:r>
                    </a:p>
                    <a:p>
                      <a:pPr marL="1186815" marR="1179195" algn="ctr">
                        <a:lnSpc>
                          <a:spcPct val="92600"/>
                        </a:lnSpc>
                        <a:spcBef>
                          <a:spcPts val="65"/>
                        </a:spcBef>
                      </a:pPr>
                      <a:r>
                        <a:rPr lang="en-US" sz="1600" spc="-10" dirty="0">
                          <a:solidFill>
                            <a:schemeClr val="bg1"/>
                          </a:solidFill>
                          <a:latin typeface="Arial"/>
                          <a:cs typeface="Arial"/>
                        </a:rPr>
                        <a:t>STD-CTR51-CPP</a:t>
                      </a:r>
                      <a:endParaRPr sz="1600" dirty="0">
                        <a:solidFill>
                          <a:schemeClr val="bg1"/>
                        </a:solidFill>
                        <a:latin typeface="Arial"/>
                        <a:cs typeface="Arial"/>
                      </a:endParaRPr>
                    </a:p>
                  </a:txBody>
                  <a:tcPr marL="0" marR="0" marT="46355" marB="0">
                    <a:lnL w="28575">
                      <a:solidFill>
                        <a:srgbClr val="9D9D9D"/>
                      </a:solidFill>
                      <a:prstDash val="solid"/>
                    </a:lnL>
                    <a:lnR w="28575">
                      <a:solidFill>
                        <a:srgbClr val="9D9D9D"/>
                      </a:solidFill>
                      <a:prstDash val="solid"/>
                    </a:lnR>
                    <a:lnT w="28575">
                      <a:solidFill>
                        <a:srgbClr val="9D9D9D"/>
                      </a:solidFill>
                      <a:prstDash val="solid"/>
                    </a:lnT>
                    <a:lnB w="28575">
                      <a:solidFill>
                        <a:srgbClr val="9D9D9D"/>
                      </a:solidFill>
                      <a:prstDash val="solid"/>
                    </a:lnB>
                    <a:solidFill>
                      <a:srgbClr val="FFF1CC"/>
                    </a:solidFill>
                  </a:tcPr>
                </a:tc>
                <a:tc>
                  <a:txBody>
                    <a:bodyPr/>
                    <a:lstStyle/>
                    <a:p>
                      <a:pPr algn="ctr">
                        <a:lnSpc>
                          <a:spcPts val="4250"/>
                        </a:lnSpc>
                        <a:spcBef>
                          <a:spcPts val="365"/>
                        </a:spcBef>
                      </a:pPr>
                      <a:r>
                        <a:rPr sz="3600" spc="-10" dirty="0">
                          <a:solidFill>
                            <a:schemeClr val="bg1"/>
                          </a:solidFill>
                          <a:latin typeface="Arial"/>
                          <a:cs typeface="Arial"/>
                        </a:rPr>
                        <a:t>Priority</a:t>
                      </a:r>
                      <a:endParaRPr sz="3600" dirty="0">
                        <a:solidFill>
                          <a:schemeClr val="bg1"/>
                        </a:solidFill>
                        <a:latin typeface="Arial"/>
                        <a:cs typeface="Arial"/>
                      </a:endParaRPr>
                    </a:p>
                    <a:p>
                      <a:pPr algn="ctr">
                        <a:lnSpc>
                          <a:spcPts val="2014"/>
                        </a:lnSpc>
                      </a:pPr>
                      <a:r>
                        <a:rPr sz="1800" u="sng" dirty="0">
                          <a:solidFill>
                            <a:schemeClr val="bg1"/>
                          </a:solidFill>
                          <a:uFill>
                            <a:solidFill>
                              <a:srgbClr val="000000"/>
                            </a:solidFill>
                          </a:uFill>
                          <a:latin typeface="Arial"/>
                          <a:cs typeface="Arial"/>
                        </a:rPr>
                        <a:t>High</a:t>
                      </a:r>
                      <a:r>
                        <a:rPr sz="1800" u="sng" spc="-4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risk/Threat</a:t>
                      </a:r>
                      <a:r>
                        <a:rPr sz="1800" u="sng" spc="-4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needs</a:t>
                      </a:r>
                      <a:r>
                        <a:rPr sz="1800" u="sng" spc="-40" dirty="0">
                          <a:solidFill>
                            <a:schemeClr val="bg1"/>
                          </a:solidFill>
                          <a:uFill>
                            <a:solidFill>
                              <a:srgbClr val="000000"/>
                            </a:solidFill>
                          </a:uFill>
                          <a:latin typeface="Arial"/>
                          <a:cs typeface="Arial"/>
                        </a:rPr>
                        <a:t> </a:t>
                      </a:r>
                      <a:r>
                        <a:rPr sz="1800" u="sng" spc="-10" dirty="0">
                          <a:solidFill>
                            <a:schemeClr val="bg1"/>
                          </a:solidFill>
                          <a:uFill>
                            <a:solidFill>
                              <a:srgbClr val="000000"/>
                            </a:solidFill>
                          </a:uFill>
                          <a:latin typeface="Arial"/>
                          <a:cs typeface="Arial"/>
                        </a:rPr>
                        <a:t>attention</a:t>
                      </a:r>
                      <a:endParaRPr sz="1800" dirty="0">
                        <a:solidFill>
                          <a:schemeClr val="bg1"/>
                        </a:solidFill>
                        <a:latin typeface="Arial"/>
                        <a:cs typeface="Arial"/>
                      </a:endParaRPr>
                    </a:p>
                    <a:p>
                      <a:pPr marL="1074420" marR="1067435" algn="ctr">
                        <a:lnSpc>
                          <a:spcPct val="92600"/>
                        </a:lnSpc>
                        <a:spcBef>
                          <a:spcPts val="65"/>
                        </a:spcBef>
                      </a:pPr>
                      <a:r>
                        <a:rPr lang="en-US" sz="1600" spc="-10" dirty="0">
                          <a:solidFill>
                            <a:schemeClr val="bg1"/>
                          </a:solidFill>
                          <a:latin typeface="Arial"/>
                          <a:cs typeface="Arial"/>
                        </a:rPr>
                        <a:t>STD-STR50-</a:t>
                      </a:r>
                      <a:r>
                        <a:rPr lang="en-US" sz="1600" spc="-25" dirty="0">
                          <a:solidFill>
                            <a:schemeClr val="bg1"/>
                          </a:solidFill>
                          <a:latin typeface="Arial"/>
                          <a:cs typeface="Arial"/>
                        </a:rPr>
                        <a:t>CPP </a:t>
                      </a:r>
                      <a:r>
                        <a:rPr lang="en-US" sz="1600" spc="-10" dirty="0">
                          <a:solidFill>
                            <a:schemeClr val="bg1"/>
                          </a:solidFill>
                          <a:latin typeface="Arial"/>
                          <a:cs typeface="Arial"/>
                        </a:rPr>
                        <a:t>STD-STR02-</a:t>
                      </a:r>
                      <a:r>
                        <a:rPr lang="en-US" sz="1600" spc="-50" dirty="0">
                          <a:solidFill>
                            <a:schemeClr val="bg1"/>
                          </a:solidFill>
                          <a:latin typeface="Arial"/>
                          <a:cs typeface="Arial"/>
                        </a:rPr>
                        <a:t>C </a:t>
                      </a:r>
                      <a:r>
                        <a:rPr lang="en-US" sz="1600" spc="-10" dirty="0">
                          <a:solidFill>
                            <a:schemeClr val="bg1"/>
                          </a:solidFill>
                          <a:latin typeface="Arial"/>
                          <a:cs typeface="Arial"/>
                        </a:rPr>
                        <a:t>STD-MEM52-</a:t>
                      </a:r>
                      <a:r>
                        <a:rPr lang="en-US" sz="1600" spc="-25" dirty="0">
                          <a:solidFill>
                            <a:schemeClr val="bg1"/>
                          </a:solidFill>
                          <a:latin typeface="Arial"/>
                          <a:cs typeface="Arial"/>
                        </a:rPr>
                        <a:t>CPP </a:t>
                      </a:r>
                      <a:r>
                        <a:rPr lang="en-US" sz="1600" spc="-10" dirty="0">
                          <a:solidFill>
                            <a:schemeClr val="bg1"/>
                          </a:solidFill>
                          <a:latin typeface="Arial"/>
                          <a:cs typeface="Arial"/>
                        </a:rPr>
                        <a:t>STD-INT32-</a:t>
                      </a:r>
                      <a:r>
                        <a:rPr lang="en-US" sz="1600" spc="-50" dirty="0">
                          <a:solidFill>
                            <a:schemeClr val="bg1"/>
                          </a:solidFill>
                          <a:latin typeface="Arial"/>
                          <a:cs typeface="Arial"/>
                        </a:rPr>
                        <a:t>C </a:t>
                      </a:r>
                      <a:r>
                        <a:rPr lang="en-US" sz="1600" spc="-10" dirty="0">
                          <a:solidFill>
                            <a:schemeClr val="bg1"/>
                          </a:solidFill>
                          <a:latin typeface="Arial"/>
                          <a:cs typeface="Arial"/>
                        </a:rPr>
                        <a:t>STD-MSC52-</a:t>
                      </a:r>
                      <a:r>
                        <a:rPr lang="en-US" sz="1600" spc="-25" dirty="0">
                          <a:solidFill>
                            <a:schemeClr val="bg1"/>
                          </a:solidFill>
                          <a:latin typeface="Arial"/>
                          <a:cs typeface="Arial"/>
                        </a:rPr>
                        <a:t>CPP</a:t>
                      </a:r>
                      <a:endParaRPr sz="1600" dirty="0">
                        <a:solidFill>
                          <a:schemeClr val="bg1"/>
                        </a:solidFill>
                        <a:latin typeface="Arial"/>
                        <a:cs typeface="Arial"/>
                      </a:endParaRPr>
                    </a:p>
                  </a:txBody>
                  <a:tcPr marL="0" marR="0" marT="46355" marB="0">
                    <a:lnL w="28575">
                      <a:solidFill>
                        <a:srgbClr val="9D9D9D"/>
                      </a:solidFill>
                      <a:prstDash val="solid"/>
                    </a:lnL>
                    <a:lnR w="28575">
                      <a:solidFill>
                        <a:srgbClr val="9D9D9D"/>
                      </a:solidFill>
                      <a:prstDash val="solid"/>
                    </a:lnR>
                    <a:lnT w="28575">
                      <a:solidFill>
                        <a:srgbClr val="9D9D9D"/>
                      </a:solidFill>
                      <a:prstDash val="solid"/>
                    </a:lnT>
                    <a:lnB w="28575">
                      <a:solidFill>
                        <a:srgbClr val="9D9D9D"/>
                      </a:solidFill>
                      <a:prstDash val="solid"/>
                    </a:lnB>
                    <a:solidFill>
                      <a:srgbClr val="FFF1CC"/>
                    </a:solidFill>
                  </a:tcPr>
                </a:tc>
                <a:extLst>
                  <a:ext uri="{0D108BD9-81ED-4DB2-BD59-A6C34878D82A}">
                    <a16:rowId xmlns:a16="http://schemas.microsoft.com/office/drawing/2014/main" val="10000"/>
                  </a:ext>
                </a:extLst>
              </a:tr>
              <a:tr h="599440">
                <a:tc>
                  <a:txBody>
                    <a:bodyPr/>
                    <a:lstStyle/>
                    <a:p>
                      <a:pPr algn="ctr">
                        <a:lnSpc>
                          <a:spcPts val="4255"/>
                        </a:lnSpc>
                        <a:spcBef>
                          <a:spcPts val="365"/>
                        </a:spcBef>
                      </a:pPr>
                      <a:r>
                        <a:rPr sz="3600" dirty="0">
                          <a:solidFill>
                            <a:schemeClr val="bg1"/>
                          </a:solidFill>
                          <a:latin typeface="Arial"/>
                          <a:cs typeface="Arial"/>
                        </a:rPr>
                        <a:t>Low</a:t>
                      </a:r>
                      <a:r>
                        <a:rPr sz="3600" spc="-10" dirty="0">
                          <a:solidFill>
                            <a:schemeClr val="bg1"/>
                          </a:solidFill>
                          <a:latin typeface="Arial"/>
                          <a:cs typeface="Arial"/>
                        </a:rPr>
                        <a:t> priority</a:t>
                      </a:r>
                      <a:endParaRPr sz="3600">
                        <a:solidFill>
                          <a:schemeClr val="bg1"/>
                        </a:solidFill>
                        <a:latin typeface="Arial"/>
                        <a:cs typeface="Arial"/>
                      </a:endParaRPr>
                    </a:p>
                  </a:txBody>
                  <a:tcPr marL="0" marR="0" marT="46355" marB="0">
                    <a:lnL w="28575">
                      <a:solidFill>
                        <a:srgbClr val="9D9D9D"/>
                      </a:solidFill>
                      <a:prstDash val="solid"/>
                    </a:lnL>
                    <a:lnR w="28575">
                      <a:solidFill>
                        <a:srgbClr val="9D9D9D"/>
                      </a:solidFill>
                      <a:prstDash val="solid"/>
                    </a:lnR>
                    <a:lnT w="28575">
                      <a:solidFill>
                        <a:srgbClr val="9D9D9D"/>
                      </a:solidFill>
                      <a:prstDash val="solid"/>
                    </a:lnT>
                    <a:solidFill>
                      <a:srgbClr val="FFF1CC"/>
                    </a:solidFill>
                  </a:tcPr>
                </a:tc>
                <a:tc>
                  <a:txBody>
                    <a:bodyPr/>
                    <a:lstStyle/>
                    <a:p>
                      <a:pPr algn="ctr">
                        <a:lnSpc>
                          <a:spcPts val="4255"/>
                        </a:lnSpc>
                        <a:spcBef>
                          <a:spcPts val="365"/>
                        </a:spcBef>
                      </a:pPr>
                      <a:r>
                        <a:rPr sz="3600" spc="-10" dirty="0">
                          <a:solidFill>
                            <a:schemeClr val="bg1"/>
                          </a:solidFill>
                          <a:latin typeface="Arial"/>
                          <a:cs typeface="Arial"/>
                        </a:rPr>
                        <a:t>Unlikely</a:t>
                      </a:r>
                      <a:endParaRPr sz="3600" dirty="0">
                        <a:solidFill>
                          <a:schemeClr val="bg1"/>
                        </a:solidFill>
                        <a:latin typeface="Arial"/>
                        <a:cs typeface="Arial"/>
                      </a:endParaRPr>
                    </a:p>
                  </a:txBody>
                  <a:tcPr marL="0" marR="0" marT="46355" marB="0">
                    <a:lnL w="28575">
                      <a:solidFill>
                        <a:srgbClr val="9D9D9D"/>
                      </a:solidFill>
                      <a:prstDash val="solid"/>
                    </a:lnL>
                    <a:lnR w="28575">
                      <a:solidFill>
                        <a:srgbClr val="9D9D9D"/>
                      </a:solidFill>
                      <a:prstDash val="solid"/>
                    </a:lnR>
                    <a:lnT w="28575">
                      <a:solidFill>
                        <a:srgbClr val="9D9D9D"/>
                      </a:solidFill>
                      <a:prstDash val="solid"/>
                    </a:lnT>
                    <a:solidFill>
                      <a:srgbClr val="FFF1CC"/>
                    </a:solidFill>
                  </a:tcPr>
                </a:tc>
                <a:extLst>
                  <a:ext uri="{0D108BD9-81ED-4DB2-BD59-A6C34878D82A}">
                    <a16:rowId xmlns:a16="http://schemas.microsoft.com/office/drawing/2014/main" val="10001"/>
                  </a:ext>
                </a:extLst>
              </a:tr>
              <a:tr h="252729">
                <a:tc>
                  <a:txBody>
                    <a:bodyPr/>
                    <a:lstStyle/>
                    <a:p>
                      <a:pPr algn="ctr">
                        <a:lnSpc>
                          <a:spcPts val="1895"/>
                        </a:lnSpc>
                      </a:pPr>
                      <a:r>
                        <a:rPr sz="1800" u="sng" dirty="0">
                          <a:solidFill>
                            <a:schemeClr val="bg1"/>
                          </a:solidFill>
                          <a:uFill>
                            <a:solidFill>
                              <a:srgbClr val="000000"/>
                            </a:solidFill>
                          </a:uFill>
                          <a:latin typeface="Arial"/>
                          <a:cs typeface="Arial"/>
                        </a:rPr>
                        <a:t>Risk</a:t>
                      </a:r>
                      <a:r>
                        <a:rPr sz="1800" u="sng" spc="-3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has</a:t>
                      </a:r>
                      <a:r>
                        <a:rPr sz="1800" u="sng" spc="-5"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a</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low</a:t>
                      </a:r>
                      <a:r>
                        <a:rPr sz="1800" u="sng" spc="-15"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chance</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of</a:t>
                      </a:r>
                      <a:r>
                        <a:rPr sz="1800" u="sng" spc="-5"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a</a:t>
                      </a:r>
                      <a:r>
                        <a:rPr sz="1800" u="sng" spc="-15" dirty="0">
                          <a:solidFill>
                            <a:schemeClr val="bg1"/>
                          </a:solidFill>
                          <a:uFill>
                            <a:solidFill>
                              <a:srgbClr val="000000"/>
                            </a:solidFill>
                          </a:uFill>
                          <a:latin typeface="Arial"/>
                          <a:cs typeface="Arial"/>
                        </a:rPr>
                        <a:t> </a:t>
                      </a:r>
                      <a:r>
                        <a:rPr sz="1800" u="sng" spc="-10" dirty="0">
                          <a:solidFill>
                            <a:schemeClr val="bg1"/>
                          </a:solidFill>
                          <a:uFill>
                            <a:solidFill>
                              <a:srgbClr val="000000"/>
                            </a:solidFill>
                          </a:uFill>
                          <a:latin typeface="Arial"/>
                          <a:cs typeface="Arial"/>
                        </a:rPr>
                        <a:t>threat</a:t>
                      </a:r>
                      <a:endParaRPr sz="180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tc>
                  <a:txBody>
                    <a:bodyPr/>
                    <a:lstStyle/>
                    <a:p>
                      <a:pPr algn="ctr">
                        <a:lnSpc>
                          <a:spcPts val="1895"/>
                        </a:lnSpc>
                      </a:pPr>
                      <a:r>
                        <a:rPr sz="1800" u="sng" dirty="0">
                          <a:solidFill>
                            <a:schemeClr val="bg1"/>
                          </a:solidFill>
                          <a:uFill>
                            <a:solidFill>
                              <a:srgbClr val="000000"/>
                            </a:solidFill>
                          </a:uFill>
                          <a:latin typeface="Arial"/>
                          <a:cs typeface="Arial"/>
                        </a:rPr>
                        <a:t>Risk</a:t>
                      </a:r>
                      <a:r>
                        <a:rPr sz="1800" u="sng" spc="-25"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unlikely</a:t>
                      </a:r>
                      <a:r>
                        <a:rPr sz="1800" u="sng" spc="-20" dirty="0">
                          <a:solidFill>
                            <a:schemeClr val="bg1"/>
                          </a:solidFill>
                          <a:uFill>
                            <a:solidFill>
                              <a:srgbClr val="000000"/>
                            </a:solidFill>
                          </a:uFill>
                          <a:latin typeface="Arial"/>
                          <a:cs typeface="Arial"/>
                        </a:rPr>
                        <a:t> </a:t>
                      </a:r>
                      <a:r>
                        <a:rPr sz="1800" u="sng" dirty="0">
                          <a:solidFill>
                            <a:schemeClr val="bg1"/>
                          </a:solidFill>
                          <a:uFill>
                            <a:solidFill>
                              <a:srgbClr val="000000"/>
                            </a:solidFill>
                          </a:uFill>
                          <a:latin typeface="Arial"/>
                          <a:cs typeface="Arial"/>
                        </a:rPr>
                        <a:t>to</a:t>
                      </a:r>
                      <a:r>
                        <a:rPr sz="1800" u="sng" spc="-25" dirty="0">
                          <a:solidFill>
                            <a:schemeClr val="bg1"/>
                          </a:solidFill>
                          <a:uFill>
                            <a:solidFill>
                              <a:srgbClr val="000000"/>
                            </a:solidFill>
                          </a:uFill>
                          <a:latin typeface="Arial"/>
                          <a:cs typeface="Arial"/>
                        </a:rPr>
                        <a:t> </a:t>
                      </a:r>
                      <a:r>
                        <a:rPr sz="1800" u="sng" spc="-10" dirty="0">
                          <a:solidFill>
                            <a:schemeClr val="bg1"/>
                          </a:solidFill>
                          <a:uFill>
                            <a:solidFill>
                              <a:srgbClr val="000000"/>
                            </a:solidFill>
                          </a:uFill>
                          <a:latin typeface="Arial"/>
                          <a:cs typeface="Arial"/>
                        </a:rPr>
                        <a:t>occur</a:t>
                      </a:r>
                      <a:endParaRPr sz="18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extLst>
                  <a:ext uri="{0D108BD9-81ED-4DB2-BD59-A6C34878D82A}">
                    <a16:rowId xmlns:a16="http://schemas.microsoft.com/office/drawing/2014/main" val="10002"/>
                  </a:ext>
                </a:extLst>
              </a:tr>
              <a:tr h="224790">
                <a:tc>
                  <a:txBody>
                    <a:bodyPr/>
                    <a:lstStyle/>
                    <a:p>
                      <a:pPr algn="ctr">
                        <a:lnSpc>
                          <a:spcPts val="1675"/>
                        </a:lnSpc>
                      </a:pPr>
                      <a:r>
                        <a:rPr lang="en-US" sz="1600" spc="-10" dirty="0">
                          <a:solidFill>
                            <a:schemeClr val="bg1"/>
                          </a:solidFill>
                          <a:latin typeface="Arial"/>
                          <a:cs typeface="Arial"/>
                        </a:rPr>
                        <a:t>STD-DCL55-</a:t>
                      </a:r>
                      <a:r>
                        <a:rPr lang="en-US" sz="1600" spc="-25" dirty="0">
                          <a:solidFill>
                            <a:schemeClr val="bg1"/>
                          </a:solidFill>
                          <a:latin typeface="Arial"/>
                          <a:cs typeface="Arial"/>
                        </a:rPr>
                        <a:t>CPP</a:t>
                      </a:r>
                      <a:endParaRPr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tc>
                  <a:txBody>
                    <a:bodyPr/>
                    <a:lstStyle/>
                    <a:p>
                      <a:pPr algn="ctr">
                        <a:lnSpc>
                          <a:spcPts val="1675"/>
                        </a:lnSpc>
                      </a:pPr>
                      <a:r>
                        <a:rPr lang="en-US" sz="1600" spc="-10" dirty="0">
                          <a:solidFill>
                            <a:schemeClr val="bg1"/>
                          </a:solidFill>
                          <a:latin typeface="Arial"/>
                          <a:cs typeface="Arial"/>
                        </a:rPr>
                        <a:t>STD-DCL55-</a:t>
                      </a:r>
                      <a:r>
                        <a:rPr lang="en-US" sz="1600" spc="-25" dirty="0">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extLst>
                  <a:ext uri="{0D108BD9-81ED-4DB2-BD59-A6C34878D82A}">
                    <a16:rowId xmlns:a16="http://schemas.microsoft.com/office/drawing/2014/main" val="10003"/>
                  </a:ext>
                </a:extLst>
              </a:tr>
              <a:tr h="226060">
                <a:tc>
                  <a:txBody>
                    <a:bodyPr/>
                    <a:lstStyle/>
                    <a:p>
                      <a:pPr algn="ctr">
                        <a:lnSpc>
                          <a:spcPts val="1680"/>
                        </a:lnSpc>
                      </a:pPr>
                      <a:r>
                        <a:rPr lang="en-US" sz="1600" spc="-10" dirty="0">
                          <a:solidFill>
                            <a:schemeClr val="bg1"/>
                          </a:solidFill>
                          <a:latin typeface="Arial"/>
                          <a:cs typeface="Arial"/>
                        </a:rPr>
                        <a:t>STD-ERR51-</a:t>
                      </a:r>
                      <a:r>
                        <a:rPr lang="en-US" sz="1600" spc="-25" dirty="0">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tc>
                  <a:txBody>
                    <a:bodyPr/>
                    <a:lstStyle/>
                    <a:p>
                      <a:pPr algn="ctr">
                        <a:lnSpc>
                          <a:spcPts val="1680"/>
                        </a:lnSpc>
                      </a:pPr>
                      <a:r>
                        <a:rPr lang="en-US" sz="1600" spc="-10">
                          <a:solidFill>
                            <a:schemeClr val="bg1"/>
                          </a:solidFill>
                          <a:latin typeface="Arial"/>
                          <a:cs typeface="Arial"/>
                        </a:rPr>
                        <a:t>STD-FIO50-</a:t>
                      </a:r>
                      <a:r>
                        <a:rPr lang="en-US" sz="1600" spc="-25">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extLst>
                  <a:ext uri="{0D108BD9-81ED-4DB2-BD59-A6C34878D82A}">
                    <a16:rowId xmlns:a16="http://schemas.microsoft.com/office/drawing/2014/main" val="10004"/>
                  </a:ext>
                </a:extLst>
              </a:tr>
              <a:tr h="226060">
                <a:tc>
                  <a:txBody>
                    <a:bodyPr/>
                    <a:lstStyle/>
                    <a:p>
                      <a:pPr algn="ctr">
                        <a:lnSpc>
                          <a:spcPts val="1680"/>
                        </a:lnSpc>
                      </a:pPr>
                      <a:r>
                        <a:rPr lang="en-US" sz="1600" spc="-10">
                          <a:solidFill>
                            <a:schemeClr val="bg1"/>
                          </a:solidFill>
                          <a:latin typeface="Arial"/>
                          <a:cs typeface="Arial"/>
                        </a:rPr>
                        <a:t>STD-FIO50-</a:t>
                      </a:r>
                      <a:r>
                        <a:rPr lang="en-US" sz="1600" spc="-25">
                          <a:solidFill>
                            <a:schemeClr val="bg1"/>
                          </a:solidFill>
                          <a:latin typeface="Arial"/>
                          <a:cs typeface="Arial"/>
                        </a:rPr>
                        <a:t>CPP</a:t>
                      </a:r>
                      <a:endParaRPr lang="en-US" sz="160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tc>
                  <a:txBody>
                    <a:bodyPr/>
                    <a:lstStyle/>
                    <a:p>
                      <a:pPr algn="ctr">
                        <a:lnSpc>
                          <a:spcPts val="1680"/>
                        </a:lnSpc>
                      </a:pPr>
                      <a:r>
                        <a:rPr lang="en-US" sz="1600" spc="-10" dirty="0">
                          <a:solidFill>
                            <a:schemeClr val="bg1"/>
                          </a:solidFill>
                          <a:latin typeface="Arial"/>
                          <a:cs typeface="Arial"/>
                        </a:rPr>
                        <a:t>STD-DCL52-</a:t>
                      </a:r>
                      <a:r>
                        <a:rPr lang="en-US" sz="1600" spc="-25" dirty="0">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extLst>
                  <a:ext uri="{0D108BD9-81ED-4DB2-BD59-A6C34878D82A}">
                    <a16:rowId xmlns:a16="http://schemas.microsoft.com/office/drawing/2014/main" val="10005"/>
                  </a:ext>
                </a:extLst>
              </a:tr>
              <a:tr h="224790">
                <a:tc>
                  <a:txBody>
                    <a:bodyPr/>
                    <a:lstStyle/>
                    <a:p>
                      <a:pPr algn="ctr">
                        <a:lnSpc>
                          <a:spcPts val="1675"/>
                        </a:lnSpc>
                      </a:pPr>
                      <a:r>
                        <a:rPr lang="en-US" sz="1600" spc="-10">
                          <a:solidFill>
                            <a:schemeClr val="bg1"/>
                          </a:solidFill>
                          <a:latin typeface="Arial"/>
                          <a:cs typeface="Arial"/>
                        </a:rPr>
                        <a:t>STD-DCL52-</a:t>
                      </a:r>
                      <a:r>
                        <a:rPr lang="en-US" sz="1600" spc="-25">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solidFill>
                      <a:srgbClr val="FFF1CC"/>
                    </a:solidFill>
                  </a:tcPr>
                </a:tc>
                <a:tc>
                  <a:txBody>
                    <a:bodyPr/>
                    <a:lstStyle/>
                    <a:p>
                      <a:pPr>
                        <a:lnSpc>
                          <a:spcPct val="100000"/>
                        </a:lnSpc>
                      </a:pPr>
                      <a:endParaRPr sz="1300" dirty="0">
                        <a:solidFill>
                          <a:schemeClr val="bg1"/>
                        </a:solidFill>
                        <a:latin typeface="Times New Roman"/>
                        <a:cs typeface="Times New Roman"/>
                      </a:endParaRPr>
                    </a:p>
                  </a:txBody>
                  <a:tcPr marL="0" marR="0" marT="0" marB="0">
                    <a:lnL w="28575">
                      <a:solidFill>
                        <a:srgbClr val="9D9D9D"/>
                      </a:solidFill>
                      <a:prstDash val="solid"/>
                    </a:lnL>
                    <a:lnR w="28575">
                      <a:solidFill>
                        <a:srgbClr val="9D9D9D"/>
                      </a:solidFill>
                      <a:prstDash val="solid"/>
                    </a:lnR>
                    <a:solidFill>
                      <a:srgbClr val="FFF1CC"/>
                    </a:solidFill>
                  </a:tcPr>
                </a:tc>
                <a:extLst>
                  <a:ext uri="{0D108BD9-81ED-4DB2-BD59-A6C34878D82A}">
                    <a16:rowId xmlns:a16="http://schemas.microsoft.com/office/drawing/2014/main" val="10006"/>
                  </a:ext>
                </a:extLst>
              </a:tr>
              <a:tr h="681355">
                <a:tc>
                  <a:txBody>
                    <a:bodyPr/>
                    <a:lstStyle/>
                    <a:p>
                      <a:pPr algn="ctr">
                        <a:lnSpc>
                          <a:spcPts val="1760"/>
                        </a:lnSpc>
                      </a:pPr>
                      <a:r>
                        <a:rPr lang="en-US" sz="1600" spc="-10" dirty="0">
                          <a:solidFill>
                            <a:schemeClr val="bg1"/>
                          </a:solidFill>
                          <a:latin typeface="Arial"/>
                          <a:cs typeface="Arial"/>
                        </a:rPr>
                        <a:t>STD-CTR51-</a:t>
                      </a:r>
                      <a:r>
                        <a:rPr lang="en-US" sz="1600" spc="-25" dirty="0">
                          <a:solidFill>
                            <a:schemeClr val="bg1"/>
                          </a:solidFill>
                          <a:latin typeface="Arial"/>
                          <a:cs typeface="Arial"/>
                        </a:rPr>
                        <a:t>CPP</a:t>
                      </a:r>
                      <a:endParaRPr lang="en-US" sz="1600" dirty="0">
                        <a:solidFill>
                          <a:schemeClr val="bg1"/>
                        </a:solidFill>
                        <a:latin typeface="Arial"/>
                        <a:cs typeface="Arial"/>
                      </a:endParaRPr>
                    </a:p>
                  </a:txBody>
                  <a:tcPr marL="0" marR="0" marT="0" marB="0">
                    <a:lnL w="28575">
                      <a:solidFill>
                        <a:srgbClr val="9D9D9D"/>
                      </a:solidFill>
                      <a:prstDash val="solid"/>
                    </a:lnL>
                    <a:lnR w="28575">
                      <a:solidFill>
                        <a:srgbClr val="9D9D9D"/>
                      </a:solidFill>
                      <a:prstDash val="solid"/>
                    </a:lnR>
                    <a:lnB w="28575">
                      <a:solidFill>
                        <a:srgbClr val="9D9D9D"/>
                      </a:solidFill>
                      <a:prstDash val="solid"/>
                    </a:lnB>
                    <a:solidFill>
                      <a:srgbClr val="FFF1CC"/>
                    </a:solidFill>
                  </a:tcPr>
                </a:tc>
                <a:tc>
                  <a:txBody>
                    <a:bodyPr/>
                    <a:lstStyle/>
                    <a:p>
                      <a:pPr>
                        <a:lnSpc>
                          <a:spcPct val="100000"/>
                        </a:lnSpc>
                      </a:pPr>
                      <a:endParaRPr sz="1800" dirty="0">
                        <a:solidFill>
                          <a:schemeClr val="bg1"/>
                        </a:solidFill>
                        <a:latin typeface="Times New Roman"/>
                        <a:cs typeface="Times New Roman"/>
                      </a:endParaRPr>
                    </a:p>
                  </a:txBody>
                  <a:tcPr marL="0" marR="0" marT="0" marB="0">
                    <a:lnL w="28575">
                      <a:solidFill>
                        <a:srgbClr val="9D9D9D"/>
                      </a:solidFill>
                      <a:prstDash val="solid"/>
                    </a:lnL>
                    <a:lnR w="28575">
                      <a:solidFill>
                        <a:srgbClr val="9D9D9D"/>
                      </a:solidFill>
                      <a:prstDash val="solid"/>
                    </a:lnR>
                    <a:lnB w="28575">
                      <a:solidFill>
                        <a:srgbClr val="9D9D9D"/>
                      </a:solidFill>
                      <a:prstDash val="solid"/>
                    </a:lnB>
                    <a:solidFill>
                      <a:srgbClr val="FFF1CC"/>
                    </a:solidFill>
                  </a:tcPr>
                </a:tc>
                <a:extLst>
                  <a:ext uri="{0D108BD9-81ED-4DB2-BD59-A6C34878D82A}">
                    <a16:rowId xmlns:a16="http://schemas.microsoft.com/office/drawing/2014/main" val="10007"/>
                  </a:ext>
                </a:extLst>
              </a:tr>
            </a:tbl>
          </a:graphicData>
        </a:graphic>
      </p:graphicFrame>
      <p:pic>
        <p:nvPicPr>
          <p:cNvPr id="5" name="object 5"/>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4400" y="265764"/>
            <a:ext cx="7988934" cy="1243930"/>
          </a:xfrm>
          <a:prstGeom prst="rect">
            <a:avLst/>
          </a:prstGeom>
        </p:spPr>
        <p:txBody>
          <a:bodyPr vert="horz" wrap="square" lIns="0" tIns="12700" rIns="0" bIns="0" rtlCol="0">
            <a:spAutoFit/>
          </a:bodyPr>
          <a:lstStyle/>
          <a:p>
            <a:pPr marL="12700">
              <a:lnSpc>
                <a:spcPct val="100000"/>
              </a:lnSpc>
              <a:spcBef>
                <a:spcPts val="100"/>
              </a:spcBef>
            </a:pPr>
            <a:r>
              <a:rPr spc="535" dirty="0">
                <a:solidFill>
                  <a:schemeClr val="tx1"/>
                </a:solidFill>
                <a:latin typeface="+mj-lt"/>
              </a:rPr>
              <a:t>10</a:t>
            </a:r>
            <a:r>
              <a:rPr spc="160" dirty="0">
                <a:solidFill>
                  <a:schemeClr val="tx1"/>
                </a:solidFill>
                <a:latin typeface="+mj-lt"/>
              </a:rPr>
              <a:t> </a:t>
            </a:r>
            <a:r>
              <a:rPr spc="150" dirty="0">
                <a:solidFill>
                  <a:schemeClr val="tx1"/>
                </a:solidFill>
                <a:latin typeface="+mj-lt"/>
              </a:rPr>
              <a:t>CORE</a:t>
            </a:r>
            <a:r>
              <a:rPr spc="155" dirty="0">
                <a:solidFill>
                  <a:schemeClr val="tx1"/>
                </a:solidFill>
                <a:latin typeface="+mj-lt"/>
              </a:rPr>
              <a:t> </a:t>
            </a:r>
            <a:r>
              <a:rPr spc="220" dirty="0">
                <a:solidFill>
                  <a:schemeClr val="tx1"/>
                </a:solidFill>
                <a:latin typeface="+mj-lt"/>
              </a:rPr>
              <a:t>SECURITY</a:t>
            </a:r>
            <a:r>
              <a:rPr spc="160" dirty="0">
                <a:solidFill>
                  <a:schemeClr val="tx1"/>
                </a:solidFill>
                <a:latin typeface="+mj-lt"/>
              </a:rPr>
              <a:t> </a:t>
            </a:r>
            <a:r>
              <a:rPr spc="254" dirty="0">
                <a:solidFill>
                  <a:schemeClr val="tx1"/>
                </a:solidFill>
                <a:latin typeface="+mj-lt"/>
              </a:rPr>
              <a:t>PRINCIPLES</a:t>
            </a:r>
          </a:p>
        </p:txBody>
      </p:sp>
      <p:sp>
        <p:nvSpPr>
          <p:cNvPr id="5" name="object 5"/>
          <p:cNvSpPr txBox="1">
            <a:spLocks noGrp="1"/>
          </p:cNvSpPr>
          <p:nvPr>
            <p:ph sz="half" idx="2"/>
          </p:nvPr>
        </p:nvSpPr>
        <p:spPr>
          <a:xfrm>
            <a:off x="609600" y="1577340"/>
            <a:ext cx="11424920" cy="5022529"/>
          </a:xfrm>
          <a:prstGeom prst="rect">
            <a:avLst/>
          </a:prstGeom>
        </p:spPr>
        <p:txBody>
          <a:bodyPr vert="horz" wrap="square" lIns="0" tIns="33655" rIns="0" bIns="0" rtlCol="0">
            <a:spAutoFit/>
          </a:bodyPr>
          <a:lstStyle/>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a:p>
            <a:pPr marL="469900" marR="171450" indent="-457200">
              <a:lnSpc>
                <a:spcPts val="2540"/>
              </a:lnSpc>
              <a:spcBef>
                <a:spcPts val="265"/>
              </a:spcBef>
              <a:buAutoNum type="arabicPeriod" startAt="6"/>
              <a:tabLst>
                <a:tab pos="469900" algn="l"/>
              </a:tabLst>
            </a:pPr>
            <a:endParaRPr lang="en-US" spc="180" dirty="0"/>
          </a:p>
        </p:txBody>
      </p:sp>
      <p:sp>
        <p:nvSpPr>
          <p:cNvPr id="3" name="object 3"/>
          <p:cNvSpPr txBox="1"/>
          <p:nvPr/>
        </p:nvSpPr>
        <p:spPr>
          <a:xfrm>
            <a:off x="764540" y="1675130"/>
            <a:ext cx="10678794" cy="4889800"/>
          </a:xfrm>
          <a:prstGeom prst="rect">
            <a:avLst/>
          </a:prstGeom>
        </p:spPr>
        <p:txBody>
          <a:bodyPr vert="horz" wrap="square" lIns="0" tIns="16510" rIns="0" bIns="0" rtlCol="0">
            <a:spAutoFit/>
          </a:bodyPr>
          <a:lstStyle/>
          <a:p>
            <a:pPr marL="423545" indent="-410845">
              <a:lnSpc>
                <a:spcPts val="2305"/>
              </a:lnSpc>
              <a:spcBef>
                <a:spcPts val="130"/>
              </a:spcBef>
              <a:buAutoNum type="arabicPeriod"/>
              <a:tabLst>
                <a:tab pos="423545" algn="l"/>
              </a:tabLst>
            </a:pPr>
            <a:r>
              <a:rPr sz="2000" spc="204" dirty="0">
                <a:solidFill>
                  <a:srgbClr val="FFFFFF"/>
                </a:solidFill>
                <a:latin typeface="Gill Sans MT"/>
                <a:cs typeface="Gill Sans MT"/>
              </a:rPr>
              <a:t>Validate</a:t>
            </a:r>
            <a:r>
              <a:rPr sz="2000" spc="100" dirty="0">
                <a:solidFill>
                  <a:srgbClr val="FFFFFF"/>
                </a:solidFill>
                <a:latin typeface="Gill Sans MT"/>
                <a:cs typeface="Gill Sans MT"/>
              </a:rPr>
              <a:t> </a:t>
            </a:r>
            <a:r>
              <a:rPr sz="2000" spc="204" dirty="0">
                <a:solidFill>
                  <a:srgbClr val="FFFFFF"/>
                </a:solidFill>
                <a:latin typeface="Gill Sans MT"/>
                <a:cs typeface="Gill Sans MT"/>
              </a:rPr>
              <a:t>Input</a:t>
            </a:r>
            <a:r>
              <a:rPr sz="2000" spc="100" dirty="0">
                <a:solidFill>
                  <a:srgbClr val="FFFFFF"/>
                </a:solidFill>
                <a:latin typeface="Gill Sans MT"/>
                <a:cs typeface="Gill Sans MT"/>
              </a:rPr>
              <a:t> </a:t>
            </a:r>
            <a:r>
              <a:rPr sz="2000" spc="210" dirty="0">
                <a:solidFill>
                  <a:srgbClr val="FFFFFF"/>
                </a:solidFill>
                <a:latin typeface="Gill Sans MT"/>
                <a:cs typeface="Gill Sans MT"/>
              </a:rPr>
              <a:t>Data</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75" dirty="0">
                <a:solidFill>
                  <a:srgbClr val="FFFFFF"/>
                </a:solidFill>
                <a:latin typeface="Gill Sans MT"/>
                <a:cs typeface="Gill Sans MT"/>
              </a:rPr>
              <a:t>INT32-</a:t>
            </a:r>
            <a:r>
              <a:rPr sz="2000" spc="-50" dirty="0">
                <a:solidFill>
                  <a:srgbClr val="FFFFFF"/>
                </a:solidFill>
                <a:latin typeface="Gill Sans MT"/>
                <a:cs typeface="Gill Sans MT"/>
              </a:rPr>
              <a:t>C</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165" dirty="0">
                <a:solidFill>
                  <a:srgbClr val="FFFFFF"/>
                </a:solidFill>
                <a:latin typeface="Gill Sans MT"/>
                <a:cs typeface="Gill Sans MT"/>
              </a:rPr>
              <a:t>STR50-</a:t>
            </a:r>
            <a:r>
              <a:rPr sz="2000" spc="75" dirty="0">
                <a:solidFill>
                  <a:srgbClr val="FFFFFF"/>
                </a:solidFill>
                <a:latin typeface="Gill Sans MT"/>
                <a:cs typeface="Gill Sans MT"/>
              </a:rPr>
              <a:t>CPP</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160" dirty="0">
                <a:solidFill>
                  <a:srgbClr val="FFFFFF"/>
                </a:solidFill>
                <a:latin typeface="Gill Sans MT"/>
                <a:cs typeface="Gill Sans MT"/>
              </a:rPr>
              <a:t>MEM52-</a:t>
            </a:r>
            <a:r>
              <a:rPr sz="2000" spc="90" dirty="0">
                <a:solidFill>
                  <a:srgbClr val="FFFFFF"/>
                </a:solidFill>
                <a:latin typeface="Gill Sans MT"/>
                <a:cs typeface="Gill Sans MT"/>
              </a:rPr>
              <a:t>CPP</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105" dirty="0">
                <a:solidFill>
                  <a:srgbClr val="FFFFFF"/>
                </a:solidFill>
                <a:latin typeface="Gill Sans MT"/>
                <a:cs typeface="Gill Sans MT"/>
              </a:rPr>
              <a:t>FIO56-</a:t>
            </a:r>
            <a:r>
              <a:rPr sz="2000" spc="90" dirty="0">
                <a:solidFill>
                  <a:srgbClr val="FFFFFF"/>
                </a:solidFill>
                <a:latin typeface="Gill Sans MT"/>
                <a:cs typeface="Gill Sans MT"/>
              </a:rPr>
              <a:t>CPP</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95" dirty="0">
                <a:solidFill>
                  <a:srgbClr val="FFFFFF"/>
                </a:solidFill>
                <a:latin typeface="Gill Sans MT"/>
                <a:cs typeface="Gill Sans MT"/>
              </a:rPr>
              <a:t>DLC52-</a:t>
            </a:r>
            <a:r>
              <a:rPr sz="2000" spc="90" dirty="0">
                <a:solidFill>
                  <a:srgbClr val="FFFFFF"/>
                </a:solidFill>
                <a:latin typeface="Gill Sans MT"/>
                <a:cs typeface="Gill Sans MT"/>
              </a:rPr>
              <a:t>CPP</a:t>
            </a:r>
            <a:endParaRPr sz="2000" dirty="0">
              <a:latin typeface="Gill Sans MT"/>
              <a:cs typeface="Gill Sans MT"/>
            </a:endParaRPr>
          </a:p>
          <a:p>
            <a:pPr marL="835025" lvl="1" indent="-411480">
              <a:lnSpc>
                <a:spcPts val="1985"/>
              </a:lnSpc>
              <a:buFont typeface="Arial"/>
              <a:buChar char="•"/>
              <a:tabLst>
                <a:tab pos="835025" algn="l"/>
              </a:tabLst>
            </a:pPr>
            <a:r>
              <a:rPr sz="2000" spc="100" dirty="0">
                <a:solidFill>
                  <a:srgbClr val="FFFFFF"/>
                </a:solidFill>
                <a:latin typeface="Gill Sans MT"/>
                <a:cs typeface="Gill Sans MT"/>
              </a:rPr>
              <a:t>STD-CTR51-</a:t>
            </a:r>
            <a:r>
              <a:rPr sz="2000" spc="70" dirty="0">
                <a:solidFill>
                  <a:srgbClr val="FFFFFF"/>
                </a:solidFill>
                <a:latin typeface="Gill Sans MT"/>
                <a:cs typeface="Gill Sans MT"/>
              </a:rPr>
              <a:t>CPP</a:t>
            </a:r>
            <a:endParaRPr sz="2000" dirty="0">
              <a:latin typeface="Gill Sans MT"/>
              <a:cs typeface="Gill Sans MT"/>
            </a:endParaRPr>
          </a:p>
          <a:p>
            <a:pPr marL="423545" indent="-410845">
              <a:lnSpc>
                <a:spcPts val="2165"/>
              </a:lnSpc>
              <a:buAutoNum type="arabicPeriod"/>
              <a:tabLst>
                <a:tab pos="423545" algn="l"/>
              </a:tabLst>
            </a:pPr>
            <a:r>
              <a:rPr sz="2000" spc="215" dirty="0">
                <a:solidFill>
                  <a:srgbClr val="FFFFFF"/>
                </a:solidFill>
                <a:latin typeface="Gill Sans MT"/>
                <a:cs typeface="Gill Sans MT"/>
              </a:rPr>
              <a:t>Heed</a:t>
            </a:r>
            <a:r>
              <a:rPr sz="2000" spc="85" dirty="0">
                <a:solidFill>
                  <a:srgbClr val="FFFFFF"/>
                </a:solidFill>
                <a:latin typeface="Gill Sans MT"/>
                <a:cs typeface="Gill Sans MT"/>
              </a:rPr>
              <a:t> </a:t>
            </a:r>
            <a:r>
              <a:rPr sz="2000" spc="170" dirty="0">
                <a:solidFill>
                  <a:srgbClr val="FFFFFF"/>
                </a:solidFill>
                <a:latin typeface="Gill Sans MT"/>
                <a:cs typeface="Gill Sans MT"/>
              </a:rPr>
              <a:t>Compiler</a:t>
            </a:r>
            <a:r>
              <a:rPr sz="2000" spc="90" dirty="0">
                <a:solidFill>
                  <a:srgbClr val="FFFFFF"/>
                </a:solidFill>
                <a:latin typeface="Gill Sans MT"/>
                <a:cs typeface="Gill Sans MT"/>
              </a:rPr>
              <a:t> </a:t>
            </a:r>
            <a:r>
              <a:rPr sz="2000" spc="180" dirty="0">
                <a:solidFill>
                  <a:srgbClr val="FFFFFF"/>
                </a:solidFill>
                <a:latin typeface="Gill Sans MT"/>
                <a:cs typeface="Gill Sans MT"/>
              </a:rPr>
              <a:t>Warnings</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75" dirty="0">
                <a:solidFill>
                  <a:srgbClr val="FFFFFF"/>
                </a:solidFill>
                <a:latin typeface="Gill Sans MT"/>
                <a:cs typeface="Gill Sans MT"/>
              </a:rPr>
              <a:t>INT32-</a:t>
            </a:r>
            <a:r>
              <a:rPr sz="2000" spc="-50" dirty="0">
                <a:solidFill>
                  <a:srgbClr val="FFFFFF"/>
                </a:solidFill>
                <a:latin typeface="Gill Sans MT"/>
                <a:cs typeface="Gill Sans MT"/>
              </a:rPr>
              <a:t>C</a:t>
            </a:r>
            <a:endParaRPr sz="2000" dirty="0">
              <a:latin typeface="Gill Sans MT"/>
              <a:cs typeface="Gill Sans MT"/>
            </a:endParaRPr>
          </a:p>
          <a:p>
            <a:pPr marL="835025" lvl="1" indent="-411480">
              <a:lnSpc>
                <a:spcPts val="1985"/>
              </a:lnSpc>
              <a:buFont typeface="Arial"/>
              <a:buChar char="•"/>
              <a:tabLst>
                <a:tab pos="835025" algn="l"/>
              </a:tabLst>
            </a:pPr>
            <a:r>
              <a:rPr sz="2000" spc="100" dirty="0">
                <a:solidFill>
                  <a:srgbClr val="FFFFFF"/>
                </a:solidFill>
                <a:latin typeface="Gill Sans MT"/>
                <a:cs typeface="Gill Sans MT"/>
              </a:rPr>
              <a:t>STD-</a:t>
            </a:r>
            <a:r>
              <a:rPr sz="2000" spc="165" dirty="0">
                <a:solidFill>
                  <a:srgbClr val="FFFFFF"/>
                </a:solidFill>
                <a:latin typeface="Gill Sans MT"/>
                <a:cs typeface="Gill Sans MT"/>
              </a:rPr>
              <a:t>STR50-</a:t>
            </a:r>
            <a:r>
              <a:rPr sz="2000" spc="75" dirty="0">
                <a:solidFill>
                  <a:srgbClr val="FFFFFF"/>
                </a:solidFill>
                <a:latin typeface="Gill Sans MT"/>
                <a:cs typeface="Gill Sans MT"/>
              </a:rPr>
              <a:t>CPP</a:t>
            </a:r>
            <a:endParaRPr sz="2000" dirty="0">
              <a:latin typeface="Gill Sans MT"/>
              <a:cs typeface="Gill Sans MT"/>
            </a:endParaRPr>
          </a:p>
          <a:p>
            <a:pPr marL="423545" marR="5080" indent="-411480">
              <a:lnSpc>
                <a:spcPts val="2060"/>
              </a:lnSpc>
              <a:spcBef>
                <a:spcPts val="160"/>
              </a:spcBef>
              <a:buAutoNum type="arabicPeriod"/>
              <a:tabLst>
                <a:tab pos="423545" algn="l"/>
              </a:tabLst>
            </a:pPr>
            <a:r>
              <a:rPr sz="2000" spc="155" dirty="0">
                <a:solidFill>
                  <a:srgbClr val="FFFFFF"/>
                </a:solidFill>
                <a:latin typeface="Gill Sans MT"/>
                <a:cs typeface="Gill Sans MT"/>
              </a:rPr>
              <a:t>Architect</a:t>
            </a:r>
            <a:r>
              <a:rPr sz="2000" spc="100" dirty="0">
                <a:solidFill>
                  <a:srgbClr val="FFFFFF"/>
                </a:solidFill>
                <a:latin typeface="Gill Sans MT"/>
                <a:cs typeface="Gill Sans MT"/>
              </a:rPr>
              <a:t> </a:t>
            </a:r>
            <a:r>
              <a:rPr sz="2000" spc="300" dirty="0">
                <a:solidFill>
                  <a:srgbClr val="FFFFFF"/>
                </a:solidFill>
                <a:latin typeface="Gill Sans MT"/>
                <a:cs typeface="Gill Sans MT"/>
              </a:rPr>
              <a:t>and</a:t>
            </a:r>
            <a:r>
              <a:rPr sz="2000" spc="90" dirty="0">
                <a:solidFill>
                  <a:srgbClr val="FFFFFF"/>
                </a:solidFill>
                <a:latin typeface="Gill Sans MT"/>
                <a:cs typeface="Gill Sans MT"/>
              </a:rPr>
              <a:t> </a:t>
            </a:r>
            <a:r>
              <a:rPr sz="2000" spc="235" dirty="0">
                <a:solidFill>
                  <a:srgbClr val="FFFFFF"/>
                </a:solidFill>
                <a:latin typeface="Gill Sans MT"/>
                <a:cs typeface="Gill Sans MT"/>
              </a:rPr>
              <a:t>Design</a:t>
            </a:r>
            <a:r>
              <a:rPr sz="2000" spc="95" dirty="0">
                <a:solidFill>
                  <a:srgbClr val="FFFFFF"/>
                </a:solidFill>
                <a:latin typeface="Gill Sans MT"/>
                <a:cs typeface="Gill Sans MT"/>
              </a:rPr>
              <a:t> </a:t>
            </a:r>
            <a:r>
              <a:rPr sz="2000" spc="120" dirty="0">
                <a:solidFill>
                  <a:srgbClr val="FFFFFF"/>
                </a:solidFill>
                <a:latin typeface="Gill Sans MT"/>
                <a:cs typeface="Gill Sans MT"/>
              </a:rPr>
              <a:t>for</a:t>
            </a:r>
            <a:r>
              <a:rPr sz="2000" spc="95" dirty="0">
                <a:solidFill>
                  <a:srgbClr val="FFFFFF"/>
                </a:solidFill>
                <a:latin typeface="Gill Sans MT"/>
                <a:cs typeface="Gill Sans MT"/>
              </a:rPr>
              <a:t> </a:t>
            </a:r>
            <a:r>
              <a:rPr sz="2000" spc="204" dirty="0">
                <a:solidFill>
                  <a:srgbClr val="FFFFFF"/>
                </a:solidFill>
                <a:latin typeface="Gill Sans MT"/>
                <a:cs typeface="Gill Sans MT"/>
              </a:rPr>
              <a:t>Security </a:t>
            </a:r>
            <a:r>
              <a:rPr sz="2000" spc="165" dirty="0">
                <a:solidFill>
                  <a:srgbClr val="FFFFFF"/>
                </a:solidFill>
                <a:latin typeface="Gill Sans MT"/>
                <a:cs typeface="Gill Sans MT"/>
              </a:rPr>
              <a:t>Policies</a:t>
            </a:r>
            <a:endParaRPr sz="2000" dirty="0">
              <a:latin typeface="Gill Sans MT"/>
              <a:cs typeface="Gill Sans MT"/>
            </a:endParaRPr>
          </a:p>
          <a:p>
            <a:pPr marL="835025" lvl="1" indent="-411480">
              <a:lnSpc>
                <a:spcPts val="2035"/>
              </a:lnSpc>
              <a:buFont typeface="Arial"/>
              <a:buChar char="•"/>
              <a:tabLst>
                <a:tab pos="835025" algn="l"/>
              </a:tabLst>
            </a:pPr>
            <a:r>
              <a:rPr sz="2000" spc="100" dirty="0">
                <a:solidFill>
                  <a:srgbClr val="FFFFFF"/>
                </a:solidFill>
                <a:latin typeface="Gill Sans MT"/>
                <a:cs typeface="Gill Sans MT"/>
              </a:rPr>
              <a:t>STD-</a:t>
            </a:r>
            <a:r>
              <a:rPr sz="2000" spc="145" dirty="0">
                <a:solidFill>
                  <a:srgbClr val="FFFFFF"/>
                </a:solidFill>
                <a:latin typeface="Gill Sans MT"/>
                <a:cs typeface="Gill Sans MT"/>
              </a:rPr>
              <a:t>MSC52-</a:t>
            </a:r>
            <a:r>
              <a:rPr sz="2000" spc="90" dirty="0">
                <a:solidFill>
                  <a:srgbClr val="FFFFFF"/>
                </a:solidFill>
                <a:latin typeface="Gill Sans MT"/>
                <a:cs typeface="Gill Sans MT"/>
              </a:rPr>
              <a:t>CPP</a:t>
            </a:r>
            <a:endParaRPr sz="2000" dirty="0">
              <a:latin typeface="Gill Sans MT"/>
              <a:cs typeface="Gill Sans MT"/>
            </a:endParaRPr>
          </a:p>
          <a:p>
            <a:pPr marL="835025" lvl="1" indent="-411480">
              <a:lnSpc>
                <a:spcPts val="2090"/>
              </a:lnSpc>
              <a:buFont typeface="Arial"/>
              <a:buChar char="•"/>
              <a:tabLst>
                <a:tab pos="835025" algn="l"/>
              </a:tabLst>
            </a:pPr>
            <a:r>
              <a:rPr sz="2000" spc="100" dirty="0">
                <a:solidFill>
                  <a:srgbClr val="FFFFFF"/>
                </a:solidFill>
                <a:latin typeface="Gill Sans MT"/>
                <a:cs typeface="Gill Sans MT"/>
              </a:rPr>
              <a:t>STD-</a:t>
            </a:r>
            <a:r>
              <a:rPr sz="2000" spc="160" dirty="0">
                <a:solidFill>
                  <a:srgbClr val="FFFFFF"/>
                </a:solidFill>
                <a:latin typeface="Gill Sans MT"/>
                <a:cs typeface="Gill Sans MT"/>
              </a:rPr>
              <a:t>MEM52-</a:t>
            </a:r>
            <a:r>
              <a:rPr sz="2000" spc="90" dirty="0">
                <a:solidFill>
                  <a:srgbClr val="FFFFFF"/>
                </a:solidFill>
                <a:latin typeface="Gill Sans MT"/>
                <a:cs typeface="Gill Sans MT"/>
              </a:rPr>
              <a:t>CPP</a:t>
            </a:r>
            <a:endParaRPr sz="2000" dirty="0">
              <a:latin typeface="Gill Sans MT"/>
              <a:cs typeface="Gill Sans MT"/>
            </a:endParaRPr>
          </a:p>
          <a:p>
            <a:pPr marL="835025" lvl="1" indent="-411480">
              <a:lnSpc>
                <a:spcPts val="1985"/>
              </a:lnSpc>
              <a:buFont typeface="Arial"/>
              <a:buChar char="•"/>
              <a:tabLst>
                <a:tab pos="835025" algn="l"/>
              </a:tabLst>
            </a:pPr>
            <a:r>
              <a:rPr sz="2000" spc="100" dirty="0">
                <a:solidFill>
                  <a:srgbClr val="FFFFFF"/>
                </a:solidFill>
                <a:latin typeface="Gill Sans MT"/>
                <a:cs typeface="Gill Sans MT"/>
              </a:rPr>
              <a:t>STD-</a:t>
            </a:r>
            <a:r>
              <a:rPr sz="2000" spc="165" dirty="0">
                <a:solidFill>
                  <a:srgbClr val="FFFFFF"/>
                </a:solidFill>
                <a:latin typeface="Gill Sans MT"/>
                <a:cs typeface="Gill Sans MT"/>
              </a:rPr>
              <a:t>ERR51-</a:t>
            </a:r>
            <a:r>
              <a:rPr sz="2000" spc="90" dirty="0">
                <a:solidFill>
                  <a:srgbClr val="FFFFFF"/>
                </a:solidFill>
                <a:latin typeface="Gill Sans MT"/>
                <a:cs typeface="Gill Sans MT"/>
              </a:rPr>
              <a:t>CPP</a:t>
            </a:r>
            <a:endParaRPr sz="2000" dirty="0">
              <a:latin typeface="Gill Sans MT"/>
              <a:cs typeface="Gill Sans MT"/>
            </a:endParaRPr>
          </a:p>
          <a:p>
            <a:pPr marL="423545" indent="-410845">
              <a:lnSpc>
                <a:spcPts val="2170"/>
              </a:lnSpc>
              <a:buAutoNum type="arabicPeriod"/>
              <a:tabLst>
                <a:tab pos="423545" algn="l"/>
              </a:tabLst>
            </a:pPr>
            <a:r>
              <a:rPr sz="2000" spc="185" dirty="0">
                <a:solidFill>
                  <a:srgbClr val="FFFFFF"/>
                </a:solidFill>
                <a:latin typeface="Gill Sans MT"/>
                <a:cs typeface="Gill Sans MT"/>
              </a:rPr>
              <a:t>Keep</a:t>
            </a:r>
            <a:r>
              <a:rPr sz="2000" spc="80" dirty="0">
                <a:solidFill>
                  <a:srgbClr val="FFFFFF"/>
                </a:solidFill>
                <a:latin typeface="Gill Sans MT"/>
                <a:cs typeface="Gill Sans MT"/>
              </a:rPr>
              <a:t> </a:t>
            </a:r>
            <a:r>
              <a:rPr sz="2000" spc="105" dirty="0">
                <a:solidFill>
                  <a:srgbClr val="FFFFFF"/>
                </a:solidFill>
                <a:latin typeface="Gill Sans MT"/>
                <a:cs typeface="Gill Sans MT"/>
              </a:rPr>
              <a:t>It</a:t>
            </a:r>
            <a:r>
              <a:rPr sz="2000" spc="80" dirty="0">
                <a:solidFill>
                  <a:srgbClr val="FFFFFF"/>
                </a:solidFill>
                <a:latin typeface="Gill Sans MT"/>
                <a:cs typeface="Gill Sans MT"/>
              </a:rPr>
              <a:t> </a:t>
            </a:r>
            <a:r>
              <a:rPr sz="2000" spc="245" dirty="0">
                <a:solidFill>
                  <a:srgbClr val="FFFFFF"/>
                </a:solidFill>
                <a:latin typeface="Gill Sans MT"/>
                <a:cs typeface="Gill Sans MT"/>
              </a:rPr>
              <a:t>Simple</a:t>
            </a:r>
            <a:endParaRPr sz="2000" dirty="0">
              <a:latin typeface="Gill Sans MT"/>
              <a:cs typeface="Gill Sans MT"/>
            </a:endParaRPr>
          </a:p>
          <a:p>
            <a:pPr marL="835025" lvl="1" indent="-411480">
              <a:lnSpc>
                <a:spcPts val="1989"/>
              </a:lnSpc>
              <a:buFont typeface="Arial"/>
              <a:buChar char="•"/>
              <a:tabLst>
                <a:tab pos="835025" algn="l"/>
              </a:tabLst>
            </a:pPr>
            <a:r>
              <a:rPr sz="2000" spc="100" dirty="0">
                <a:solidFill>
                  <a:srgbClr val="FFFFFF"/>
                </a:solidFill>
                <a:latin typeface="Gill Sans MT"/>
                <a:cs typeface="Gill Sans MT"/>
              </a:rPr>
              <a:t>STD-</a:t>
            </a:r>
            <a:r>
              <a:rPr sz="2000" spc="95" dirty="0">
                <a:solidFill>
                  <a:srgbClr val="FFFFFF"/>
                </a:solidFill>
                <a:latin typeface="Gill Sans MT"/>
                <a:cs typeface="Gill Sans MT"/>
              </a:rPr>
              <a:t>DLC52-</a:t>
            </a:r>
            <a:r>
              <a:rPr sz="2000" spc="90" dirty="0">
                <a:solidFill>
                  <a:srgbClr val="FFFFFF"/>
                </a:solidFill>
                <a:latin typeface="Gill Sans MT"/>
                <a:cs typeface="Gill Sans MT"/>
              </a:rPr>
              <a:t>CPP</a:t>
            </a:r>
            <a:endParaRPr sz="2000" dirty="0">
              <a:latin typeface="Gill Sans MT"/>
              <a:cs typeface="Gill Sans MT"/>
            </a:endParaRPr>
          </a:p>
          <a:p>
            <a:pPr marL="423545" indent="-410845">
              <a:lnSpc>
                <a:spcPts val="2165"/>
              </a:lnSpc>
              <a:buAutoNum type="arabicPeriod"/>
              <a:tabLst>
                <a:tab pos="423545" algn="l"/>
              </a:tabLst>
            </a:pPr>
            <a:r>
              <a:rPr sz="2000" spc="200" dirty="0">
                <a:solidFill>
                  <a:srgbClr val="FFFFFF"/>
                </a:solidFill>
                <a:latin typeface="Gill Sans MT"/>
                <a:cs typeface="Gill Sans MT"/>
              </a:rPr>
              <a:t>Default</a:t>
            </a:r>
            <a:r>
              <a:rPr sz="2000" spc="90" dirty="0">
                <a:solidFill>
                  <a:srgbClr val="FFFFFF"/>
                </a:solidFill>
                <a:latin typeface="Gill Sans MT"/>
                <a:cs typeface="Gill Sans MT"/>
              </a:rPr>
              <a:t> </a:t>
            </a:r>
            <a:r>
              <a:rPr sz="2000" spc="210" dirty="0">
                <a:solidFill>
                  <a:srgbClr val="FFFFFF"/>
                </a:solidFill>
                <a:latin typeface="Gill Sans MT"/>
                <a:cs typeface="Gill Sans MT"/>
              </a:rPr>
              <a:t>Deny</a:t>
            </a:r>
            <a:endParaRPr sz="2000" dirty="0">
              <a:latin typeface="Gill Sans MT"/>
              <a:cs typeface="Gill Sans MT"/>
            </a:endParaRPr>
          </a:p>
          <a:p>
            <a:pPr marL="835025" lvl="1" indent="-411480">
              <a:lnSpc>
                <a:spcPts val="2125"/>
              </a:lnSpc>
              <a:buFont typeface="Arial"/>
              <a:buChar char="•"/>
              <a:tabLst>
                <a:tab pos="835025" algn="l"/>
              </a:tabLst>
            </a:pPr>
            <a:r>
              <a:rPr sz="2000" spc="100" dirty="0">
                <a:solidFill>
                  <a:srgbClr val="FFFFFF"/>
                </a:solidFill>
                <a:latin typeface="Gill Sans MT"/>
                <a:cs typeface="Gill Sans MT"/>
              </a:rPr>
              <a:t>STD-</a:t>
            </a:r>
            <a:r>
              <a:rPr sz="2000" spc="165" dirty="0">
                <a:solidFill>
                  <a:srgbClr val="FFFFFF"/>
                </a:solidFill>
                <a:latin typeface="Gill Sans MT"/>
                <a:cs typeface="Gill Sans MT"/>
              </a:rPr>
              <a:t>STR02-</a:t>
            </a:r>
            <a:r>
              <a:rPr sz="2000" spc="-50" dirty="0">
                <a:solidFill>
                  <a:srgbClr val="FFFFFF"/>
                </a:solidFill>
                <a:latin typeface="Gill Sans MT"/>
                <a:cs typeface="Gill Sans MT"/>
              </a:rPr>
              <a:t>C</a:t>
            </a:r>
            <a:endParaRPr sz="2000" dirty="0">
              <a:latin typeface="Gill Sans MT"/>
              <a:cs typeface="Gill Sans MT"/>
            </a:endParaRPr>
          </a:p>
        </p:txBody>
      </p:sp>
      <p:pic>
        <p:nvPicPr>
          <p:cNvPr id="4" name="object 4"/>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4400" y="570229"/>
            <a:ext cx="7988934" cy="635000"/>
          </a:xfrm>
          <a:prstGeom prst="rect">
            <a:avLst/>
          </a:prstGeom>
        </p:spPr>
        <p:txBody>
          <a:bodyPr vert="horz" wrap="square" lIns="0" tIns="12700" rIns="0" bIns="0" rtlCol="0">
            <a:spAutoFit/>
          </a:bodyPr>
          <a:lstStyle/>
          <a:p>
            <a:pPr marL="12700">
              <a:lnSpc>
                <a:spcPct val="100000"/>
              </a:lnSpc>
              <a:spcBef>
                <a:spcPts val="100"/>
              </a:spcBef>
            </a:pPr>
            <a:r>
              <a:rPr spc="535" dirty="0"/>
              <a:t>10</a:t>
            </a:r>
            <a:r>
              <a:rPr spc="160" dirty="0"/>
              <a:t> </a:t>
            </a:r>
            <a:r>
              <a:rPr spc="150" dirty="0"/>
              <a:t>CORE</a:t>
            </a:r>
            <a:r>
              <a:rPr spc="155" dirty="0"/>
              <a:t> </a:t>
            </a:r>
            <a:r>
              <a:rPr spc="220" dirty="0"/>
              <a:t>SECURITY</a:t>
            </a:r>
            <a:r>
              <a:rPr spc="160" dirty="0"/>
              <a:t> </a:t>
            </a:r>
            <a:r>
              <a:rPr spc="254" dirty="0"/>
              <a:t>PRINCIPLES</a:t>
            </a:r>
          </a:p>
        </p:txBody>
      </p:sp>
      <p:pic>
        <p:nvPicPr>
          <p:cNvPr id="4" name="object 4"/>
          <p:cNvPicPr/>
          <p:nvPr/>
        </p:nvPicPr>
        <p:blipFill>
          <a:blip r:embed="rId2" cstate="print"/>
          <a:stretch>
            <a:fillRect/>
          </a:stretch>
        </p:blipFill>
        <p:spPr>
          <a:xfrm>
            <a:off x="11084559" y="5439409"/>
            <a:ext cx="886459" cy="1149350"/>
          </a:xfrm>
          <a:prstGeom prst="rect">
            <a:avLst/>
          </a:prstGeom>
        </p:spPr>
      </p:pic>
      <p:sp>
        <p:nvSpPr>
          <p:cNvPr id="8" name="Content Placeholder 7">
            <a:extLst>
              <a:ext uri="{FF2B5EF4-FFF2-40B4-BE49-F238E27FC236}">
                <a16:creationId xmlns:a16="http://schemas.microsoft.com/office/drawing/2014/main" id="{DDFEC5CA-14B0-1799-2B69-B4059D81A1D8}"/>
              </a:ext>
            </a:extLst>
          </p:cNvPr>
          <p:cNvSpPr>
            <a:spLocks noGrp="1"/>
          </p:cNvSpPr>
          <p:nvPr>
            <p:ph sz="half" idx="2"/>
          </p:nvPr>
        </p:nvSpPr>
        <p:spPr>
          <a:xfrm>
            <a:off x="609600" y="1577340"/>
            <a:ext cx="10833734" cy="5011419"/>
          </a:xfrm>
        </p:spPr>
        <p:txBody>
          <a:bodyPr/>
          <a:lstStyle/>
          <a:p>
            <a:pPr marL="469900" marR="171450" indent="-457200">
              <a:lnSpc>
                <a:spcPts val="2540"/>
              </a:lnSpc>
              <a:spcBef>
                <a:spcPts val="265"/>
              </a:spcBef>
              <a:buAutoNum type="arabicPeriod" startAt="6"/>
              <a:tabLst>
                <a:tab pos="469900" algn="l"/>
              </a:tabLst>
            </a:pPr>
            <a:r>
              <a:rPr lang="en-US" spc="180" dirty="0">
                <a:latin typeface="Gill Sans MT" panose="020B0502020104020203" pitchFamily="34" charset="0"/>
              </a:rPr>
              <a:t>Adhere</a:t>
            </a:r>
            <a:r>
              <a:rPr lang="en-US" spc="80" dirty="0">
                <a:latin typeface="Gill Sans MT" panose="020B0502020104020203" pitchFamily="34" charset="0"/>
              </a:rPr>
              <a:t> </a:t>
            </a:r>
            <a:r>
              <a:rPr lang="en-US" spc="120" dirty="0">
                <a:latin typeface="Gill Sans MT" panose="020B0502020104020203" pitchFamily="34" charset="0"/>
              </a:rPr>
              <a:t>to</a:t>
            </a:r>
            <a:r>
              <a:rPr lang="en-US" spc="85" dirty="0">
                <a:latin typeface="Gill Sans MT" panose="020B0502020104020203" pitchFamily="34" charset="0"/>
              </a:rPr>
              <a:t> </a:t>
            </a:r>
            <a:r>
              <a:rPr lang="en-US" spc="229" dirty="0">
                <a:latin typeface="Gill Sans MT" panose="020B0502020104020203" pitchFamily="34" charset="0"/>
              </a:rPr>
              <a:t>the</a:t>
            </a:r>
            <a:r>
              <a:rPr lang="en-US" spc="95" dirty="0">
                <a:latin typeface="Gill Sans MT" panose="020B0502020104020203" pitchFamily="34" charset="0"/>
              </a:rPr>
              <a:t> </a:t>
            </a:r>
            <a:r>
              <a:rPr lang="en-US" spc="180" dirty="0">
                <a:latin typeface="Gill Sans MT" panose="020B0502020104020203" pitchFamily="34" charset="0"/>
              </a:rPr>
              <a:t>Principle</a:t>
            </a:r>
            <a:r>
              <a:rPr lang="en-US" spc="85" dirty="0">
                <a:latin typeface="Gill Sans MT" panose="020B0502020104020203" pitchFamily="34" charset="0"/>
              </a:rPr>
              <a:t> </a:t>
            </a:r>
            <a:r>
              <a:rPr lang="en-US" spc="170" dirty="0">
                <a:latin typeface="Gill Sans MT" panose="020B0502020104020203" pitchFamily="34" charset="0"/>
              </a:rPr>
              <a:t>of</a:t>
            </a:r>
            <a:r>
              <a:rPr lang="en-US" spc="80" dirty="0">
                <a:latin typeface="Gill Sans MT" panose="020B0502020104020203" pitchFamily="34" charset="0"/>
              </a:rPr>
              <a:t> </a:t>
            </a:r>
            <a:r>
              <a:rPr lang="en-US" spc="220" dirty="0">
                <a:latin typeface="Gill Sans MT" panose="020B0502020104020203" pitchFamily="34" charset="0"/>
              </a:rPr>
              <a:t>Least </a:t>
            </a:r>
            <a:r>
              <a:rPr lang="en-US" spc="200" dirty="0">
                <a:latin typeface="Gill Sans MT" panose="020B0502020104020203" pitchFamily="34" charset="0"/>
              </a:rPr>
              <a:t>Privilege</a:t>
            </a:r>
          </a:p>
          <a:p>
            <a:pPr marL="469265" indent="-456565">
              <a:lnSpc>
                <a:spcPts val="2425"/>
              </a:lnSpc>
              <a:buAutoNum type="arabicPeriod" startAt="6"/>
              <a:tabLst>
                <a:tab pos="469265" algn="l"/>
              </a:tabLst>
            </a:pPr>
            <a:r>
              <a:rPr lang="en-US" spc="240" dirty="0">
                <a:latin typeface="Gill Sans MT" panose="020B0502020104020203" pitchFamily="34" charset="0"/>
              </a:rPr>
              <a:t>Sanitize</a:t>
            </a:r>
            <a:r>
              <a:rPr lang="en-US" spc="100" dirty="0">
                <a:latin typeface="Gill Sans MT" panose="020B0502020104020203" pitchFamily="34" charset="0"/>
              </a:rPr>
              <a:t> </a:t>
            </a:r>
            <a:r>
              <a:rPr lang="en-US" spc="235" dirty="0">
                <a:latin typeface="Gill Sans MT" panose="020B0502020104020203" pitchFamily="34" charset="0"/>
              </a:rPr>
              <a:t>Data</a:t>
            </a:r>
            <a:r>
              <a:rPr lang="en-US" spc="90" dirty="0">
                <a:latin typeface="Gill Sans MT" panose="020B0502020104020203" pitchFamily="34" charset="0"/>
              </a:rPr>
              <a:t> </a:t>
            </a:r>
            <a:r>
              <a:rPr lang="en-US" spc="265" dirty="0">
                <a:latin typeface="Gill Sans MT" panose="020B0502020104020203" pitchFamily="34" charset="0"/>
              </a:rPr>
              <a:t>Sent</a:t>
            </a:r>
            <a:r>
              <a:rPr lang="en-US" spc="90" dirty="0">
                <a:latin typeface="Gill Sans MT" panose="020B0502020104020203" pitchFamily="34" charset="0"/>
              </a:rPr>
              <a:t> </a:t>
            </a:r>
            <a:r>
              <a:rPr lang="en-US" spc="120" dirty="0">
                <a:latin typeface="Gill Sans MT" panose="020B0502020104020203" pitchFamily="34" charset="0"/>
              </a:rPr>
              <a:t>to</a:t>
            </a:r>
            <a:r>
              <a:rPr lang="en-US" spc="95" dirty="0">
                <a:latin typeface="Gill Sans MT" panose="020B0502020104020203" pitchFamily="34" charset="0"/>
              </a:rPr>
              <a:t> </a:t>
            </a:r>
            <a:r>
              <a:rPr lang="en-US" spc="114" dirty="0">
                <a:latin typeface="Gill Sans MT" panose="020B0502020104020203" pitchFamily="34" charset="0"/>
              </a:rPr>
              <a:t>Other</a:t>
            </a:r>
          </a:p>
          <a:p>
            <a:pPr marL="469900">
              <a:lnSpc>
                <a:spcPts val="2560"/>
              </a:lnSpc>
            </a:pPr>
            <a:r>
              <a:rPr lang="en-US" spc="290" dirty="0">
                <a:latin typeface="Gill Sans MT" panose="020B0502020104020203" pitchFamily="34" charset="0"/>
              </a:rPr>
              <a:t>Systems</a:t>
            </a:r>
          </a:p>
          <a:p>
            <a:pPr marL="926465" lvl="1" indent="-456565">
              <a:lnSpc>
                <a:spcPts val="2330"/>
              </a:lnSpc>
              <a:buFont typeface="Arial"/>
              <a:buChar char="•"/>
              <a:tabLst>
                <a:tab pos="926465" algn="l"/>
              </a:tabLst>
            </a:pPr>
            <a:r>
              <a:rPr lang="en-US" sz="2000" spc="120" dirty="0">
                <a:solidFill>
                  <a:srgbClr val="FFFFFF"/>
                </a:solidFill>
                <a:latin typeface="Gill Sans MT" panose="020B0502020104020203" pitchFamily="34" charset="0"/>
                <a:cs typeface="Gill Sans MT"/>
              </a:rPr>
              <a:t>STD-</a:t>
            </a:r>
            <a:r>
              <a:rPr lang="en-US" sz="2000" spc="170" dirty="0">
                <a:solidFill>
                  <a:srgbClr val="FFFFFF"/>
                </a:solidFill>
                <a:latin typeface="Gill Sans MT" panose="020B0502020104020203" pitchFamily="34" charset="0"/>
                <a:cs typeface="Gill Sans MT"/>
              </a:rPr>
              <a:t>STR02-</a:t>
            </a:r>
            <a:r>
              <a:rPr lang="en-US" sz="2000" spc="-50" dirty="0">
                <a:solidFill>
                  <a:srgbClr val="FFFFFF"/>
                </a:solidFill>
                <a:latin typeface="Gill Sans MT" panose="020B0502020104020203" pitchFamily="34" charset="0"/>
                <a:cs typeface="Gill Sans MT"/>
              </a:rPr>
              <a:t>C</a:t>
            </a:r>
            <a:endParaRPr lang="en-US" sz="2000" dirty="0">
              <a:latin typeface="Gill Sans MT" panose="020B0502020104020203" pitchFamily="34" charset="0"/>
              <a:cs typeface="Gill Sans MT"/>
            </a:endParaRPr>
          </a:p>
          <a:p>
            <a:pPr marL="926465" lvl="1" indent="-456565">
              <a:lnSpc>
                <a:spcPts val="2310"/>
              </a:lnSpc>
              <a:buFont typeface="Arial"/>
              <a:buChar char="•"/>
              <a:tabLst>
                <a:tab pos="926465" algn="l"/>
              </a:tabLst>
            </a:pPr>
            <a:r>
              <a:rPr lang="en-US" sz="2000" spc="105" dirty="0">
                <a:solidFill>
                  <a:srgbClr val="FFFFFF"/>
                </a:solidFill>
                <a:latin typeface="Gill Sans MT" panose="020B0502020104020203" pitchFamily="34" charset="0"/>
                <a:cs typeface="Gill Sans MT"/>
              </a:rPr>
              <a:t>STD-</a:t>
            </a:r>
            <a:r>
              <a:rPr lang="en-US" sz="2000" spc="114" dirty="0">
                <a:solidFill>
                  <a:srgbClr val="FFFFFF"/>
                </a:solidFill>
                <a:latin typeface="Gill Sans MT" panose="020B0502020104020203" pitchFamily="34" charset="0"/>
                <a:cs typeface="Gill Sans MT"/>
              </a:rPr>
              <a:t>DCL55-</a:t>
            </a:r>
            <a:r>
              <a:rPr lang="en-US" sz="2000" spc="110" dirty="0">
                <a:solidFill>
                  <a:srgbClr val="FFFFFF"/>
                </a:solidFill>
                <a:latin typeface="Gill Sans MT" panose="020B0502020104020203" pitchFamily="34" charset="0"/>
                <a:cs typeface="Gill Sans MT"/>
              </a:rPr>
              <a:t>CPP</a:t>
            </a:r>
            <a:endParaRPr lang="en-US" sz="2000" dirty="0">
              <a:latin typeface="Gill Sans MT" panose="020B0502020104020203" pitchFamily="34" charset="0"/>
              <a:cs typeface="Gill Sans MT"/>
            </a:endParaRPr>
          </a:p>
          <a:p>
            <a:pPr marL="469265" indent="-456565">
              <a:lnSpc>
                <a:spcPts val="2540"/>
              </a:lnSpc>
              <a:buAutoNum type="arabicPeriod" startAt="8"/>
              <a:tabLst>
                <a:tab pos="469265" algn="l"/>
              </a:tabLst>
            </a:pPr>
            <a:r>
              <a:rPr lang="en-US" spc="195" dirty="0">
                <a:latin typeface="Gill Sans MT" panose="020B0502020104020203" pitchFamily="34" charset="0"/>
              </a:rPr>
              <a:t>Practice</a:t>
            </a:r>
            <a:r>
              <a:rPr lang="en-US" spc="95" dirty="0">
                <a:latin typeface="Gill Sans MT" panose="020B0502020104020203" pitchFamily="34" charset="0"/>
              </a:rPr>
              <a:t> </a:t>
            </a:r>
            <a:r>
              <a:rPr lang="en-US" spc="240" dirty="0">
                <a:latin typeface="Gill Sans MT" panose="020B0502020104020203" pitchFamily="34" charset="0"/>
              </a:rPr>
              <a:t>Defense</a:t>
            </a:r>
            <a:r>
              <a:rPr lang="en-US" spc="90" dirty="0">
                <a:latin typeface="Gill Sans MT" panose="020B0502020104020203" pitchFamily="34" charset="0"/>
              </a:rPr>
              <a:t> </a:t>
            </a:r>
            <a:r>
              <a:rPr lang="en-US" spc="200" dirty="0">
                <a:latin typeface="Gill Sans MT" panose="020B0502020104020203" pitchFamily="34" charset="0"/>
              </a:rPr>
              <a:t>in</a:t>
            </a:r>
            <a:r>
              <a:rPr lang="en-US" spc="90" dirty="0">
                <a:latin typeface="Gill Sans MT" panose="020B0502020104020203" pitchFamily="34" charset="0"/>
              </a:rPr>
              <a:t> </a:t>
            </a:r>
            <a:r>
              <a:rPr lang="en-US" spc="190" dirty="0">
                <a:latin typeface="Gill Sans MT" panose="020B0502020104020203" pitchFamily="34" charset="0"/>
              </a:rPr>
              <a:t>Depth</a:t>
            </a:r>
          </a:p>
          <a:p>
            <a:pPr marL="469900" marR="103505" indent="-457200">
              <a:lnSpc>
                <a:spcPts val="2540"/>
              </a:lnSpc>
              <a:spcBef>
                <a:spcPts val="125"/>
              </a:spcBef>
              <a:buAutoNum type="arabicPeriod" startAt="8"/>
              <a:tabLst>
                <a:tab pos="469900" algn="l"/>
              </a:tabLst>
            </a:pPr>
            <a:r>
              <a:rPr lang="en-US" spc="200" dirty="0">
                <a:latin typeface="Gill Sans MT" panose="020B0502020104020203" pitchFamily="34" charset="0"/>
              </a:rPr>
              <a:t>Use</a:t>
            </a:r>
            <a:r>
              <a:rPr lang="en-US" spc="100" dirty="0">
                <a:latin typeface="Gill Sans MT" panose="020B0502020104020203" pitchFamily="34" charset="0"/>
              </a:rPr>
              <a:t> </a:t>
            </a:r>
            <a:r>
              <a:rPr lang="en-US" spc="229" dirty="0">
                <a:latin typeface="Gill Sans MT" panose="020B0502020104020203" pitchFamily="34" charset="0"/>
              </a:rPr>
              <a:t>Effective</a:t>
            </a:r>
            <a:r>
              <a:rPr lang="en-US" spc="95" dirty="0">
                <a:latin typeface="Gill Sans MT" panose="020B0502020104020203" pitchFamily="34" charset="0"/>
              </a:rPr>
              <a:t> </a:t>
            </a:r>
            <a:r>
              <a:rPr lang="en-US" spc="180" dirty="0">
                <a:latin typeface="Gill Sans MT" panose="020B0502020104020203" pitchFamily="34" charset="0"/>
              </a:rPr>
              <a:t>Quality</a:t>
            </a:r>
            <a:r>
              <a:rPr lang="en-US" spc="90" dirty="0">
                <a:latin typeface="Gill Sans MT" panose="020B0502020104020203" pitchFamily="34" charset="0"/>
              </a:rPr>
              <a:t> </a:t>
            </a:r>
            <a:r>
              <a:rPr lang="en-US" spc="225" dirty="0">
                <a:latin typeface="Gill Sans MT" panose="020B0502020104020203" pitchFamily="34" charset="0"/>
              </a:rPr>
              <a:t>Assurance </a:t>
            </a:r>
            <a:r>
              <a:rPr lang="en-US" spc="190" dirty="0">
                <a:latin typeface="Gill Sans MT" panose="020B0502020104020203" pitchFamily="34" charset="0"/>
              </a:rPr>
              <a:t>Techniques</a:t>
            </a:r>
          </a:p>
          <a:p>
            <a:pPr marL="926465" lvl="1" indent="-456565">
              <a:lnSpc>
                <a:spcPts val="2225"/>
              </a:lnSpc>
              <a:buFont typeface="Arial"/>
              <a:buChar char="•"/>
              <a:tabLst>
                <a:tab pos="926465" algn="l"/>
              </a:tabLst>
            </a:pPr>
            <a:r>
              <a:rPr lang="en-US" sz="2000" spc="100" dirty="0">
                <a:solidFill>
                  <a:srgbClr val="FFFFFF"/>
                </a:solidFill>
                <a:latin typeface="Gill Sans MT" panose="020B0502020104020203" pitchFamily="34" charset="0"/>
                <a:cs typeface="Gill Sans MT"/>
              </a:rPr>
              <a:t>STD-</a:t>
            </a:r>
            <a:r>
              <a:rPr lang="en-US" sz="2000" spc="95" dirty="0">
                <a:solidFill>
                  <a:srgbClr val="FFFFFF"/>
                </a:solidFill>
                <a:latin typeface="Gill Sans MT" panose="020B0502020104020203" pitchFamily="34" charset="0"/>
                <a:cs typeface="Gill Sans MT"/>
              </a:rPr>
              <a:t>INT32-</a:t>
            </a:r>
            <a:r>
              <a:rPr lang="en-US" sz="2000" spc="-50" dirty="0">
                <a:solidFill>
                  <a:srgbClr val="FFFFFF"/>
                </a:solidFill>
                <a:latin typeface="Gill Sans MT" panose="020B0502020104020203" pitchFamily="34" charset="0"/>
                <a:cs typeface="Gill Sans MT"/>
              </a:rPr>
              <a:t>C</a:t>
            </a:r>
            <a:endParaRPr lang="en-US" sz="2000" dirty="0">
              <a:latin typeface="Gill Sans MT" panose="020B0502020104020203" pitchFamily="34" charset="0"/>
              <a:cs typeface="Gill Sans MT"/>
            </a:endParaRPr>
          </a:p>
          <a:p>
            <a:pPr marL="926465" lvl="1" indent="-456565">
              <a:lnSpc>
                <a:spcPts val="2315"/>
              </a:lnSpc>
              <a:buFont typeface="Arial"/>
              <a:buChar char="•"/>
              <a:tabLst>
                <a:tab pos="926465" algn="l"/>
              </a:tabLst>
            </a:pPr>
            <a:r>
              <a:rPr lang="en-US" sz="2000" spc="120" dirty="0">
                <a:solidFill>
                  <a:srgbClr val="FFFFFF"/>
                </a:solidFill>
                <a:latin typeface="Gill Sans MT" panose="020B0502020104020203" pitchFamily="34" charset="0"/>
                <a:cs typeface="Gill Sans MT"/>
              </a:rPr>
              <a:t>STD-</a:t>
            </a:r>
            <a:r>
              <a:rPr lang="en-US" sz="2000" spc="170" dirty="0">
                <a:solidFill>
                  <a:srgbClr val="FFFFFF"/>
                </a:solidFill>
                <a:latin typeface="Gill Sans MT" panose="020B0502020104020203" pitchFamily="34" charset="0"/>
                <a:cs typeface="Gill Sans MT"/>
              </a:rPr>
              <a:t>STR50-</a:t>
            </a:r>
            <a:r>
              <a:rPr lang="en-US" sz="2000" spc="110" dirty="0">
                <a:solidFill>
                  <a:srgbClr val="FFFFFF"/>
                </a:solidFill>
                <a:latin typeface="Gill Sans MT" panose="020B0502020104020203" pitchFamily="34" charset="0"/>
                <a:cs typeface="Gill Sans MT"/>
              </a:rPr>
              <a:t>CPP</a:t>
            </a:r>
            <a:endParaRPr lang="en-US" sz="2000" dirty="0">
              <a:latin typeface="Gill Sans MT" panose="020B0502020104020203" pitchFamily="34" charset="0"/>
              <a:cs typeface="Gill Sans MT"/>
            </a:endParaRPr>
          </a:p>
          <a:p>
            <a:pPr marL="468630" indent="-455930">
              <a:lnSpc>
                <a:spcPts val="2555"/>
              </a:lnSpc>
              <a:buAutoNum type="arabicPeriod" startAt="8"/>
              <a:tabLst>
                <a:tab pos="468630" algn="l"/>
              </a:tabLst>
            </a:pPr>
            <a:r>
              <a:rPr lang="en-US" spc="150" dirty="0">
                <a:latin typeface="Gill Sans MT" panose="020B0502020104020203" pitchFamily="34" charset="0"/>
              </a:rPr>
              <a:t>Adopt</a:t>
            </a:r>
            <a:r>
              <a:rPr lang="en-US" spc="85" dirty="0">
                <a:latin typeface="Gill Sans MT" panose="020B0502020104020203" pitchFamily="34" charset="0"/>
              </a:rPr>
              <a:t> </a:t>
            </a:r>
            <a:r>
              <a:rPr lang="en-US" spc="400" dirty="0">
                <a:latin typeface="Gill Sans MT" panose="020B0502020104020203" pitchFamily="34" charset="0"/>
              </a:rPr>
              <a:t>a</a:t>
            </a:r>
            <a:r>
              <a:rPr lang="en-US" spc="85" dirty="0">
                <a:latin typeface="Gill Sans MT" panose="020B0502020104020203" pitchFamily="34" charset="0"/>
              </a:rPr>
              <a:t> </a:t>
            </a:r>
            <a:r>
              <a:rPr lang="en-US" spc="240" dirty="0">
                <a:latin typeface="Gill Sans MT" panose="020B0502020104020203" pitchFamily="34" charset="0"/>
              </a:rPr>
              <a:t>Secure</a:t>
            </a:r>
            <a:r>
              <a:rPr lang="en-US" spc="90" dirty="0">
                <a:latin typeface="Gill Sans MT" panose="020B0502020104020203" pitchFamily="34" charset="0"/>
              </a:rPr>
              <a:t> </a:t>
            </a:r>
            <a:r>
              <a:rPr lang="en-US" spc="200" dirty="0">
                <a:latin typeface="Gill Sans MT" panose="020B0502020104020203" pitchFamily="34" charset="0"/>
              </a:rPr>
              <a:t>Coding</a:t>
            </a:r>
            <a:r>
              <a:rPr lang="en-US" spc="90" dirty="0">
                <a:latin typeface="Gill Sans MT" panose="020B0502020104020203" pitchFamily="34" charset="0"/>
              </a:rPr>
              <a:t> </a:t>
            </a:r>
            <a:r>
              <a:rPr lang="en-US" spc="250" dirty="0">
                <a:latin typeface="Gill Sans MT" panose="020B0502020104020203" pitchFamily="34" charset="0"/>
              </a:rPr>
              <a:t>Standard</a:t>
            </a:r>
          </a:p>
          <a:p>
            <a:pPr marL="926465" lvl="1" indent="-456565">
              <a:lnSpc>
                <a:spcPts val="2330"/>
              </a:lnSpc>
              <a:buFont typeface="Arial"/>
              <a:buChar char="•"/>
              <a:tabLst>
                <a:tab pos="926465" algn="l"/>
              </a:tabLst>
            </a:pPr>
            <a:r>
              <a:rPr lang="en-US" sz="2000" spc="114" dirty="0">
                <a:solidFill>
                  <a:srgbClr val="FFFFFF"/>
                </a:solidFill>
                <a:latin typeface="Gill Sans MT" panose="020B0502020104020203" pitchFamily="34" charset="0"/>
                <a:cs typeface="Gill Sans MT"/>
              </a:rPr>
              <a:t>STD-</a:t>
            </a:r>
            <a:r>
              <a:rPr lang="en-US" sz="2000" spc="170" dirty="0">
                <a:solidFill>
                  <a:srgbClr val="FFFFFF"/>
                </a:solidFill>
                <a:latin typeface="Gill Sans MT" panose="020B0502020104020203" pitchFamily="34" charset="0"/>
                <a:cs typeface="Gill Sans MT"/>
              </a:rPr>
              <a:t>MSC52-</a:t>
            </a:r>
            <a:r>
              <a:rPr lang="en-US" sz="2000" spc="110" dirty="0">
                <a:solidFill>
                  <a:srgbClr val="FFFFFF"/>
                </a:solidFill>
                <a:latin typeface="Gill Sans MT" panose="020B0502020104020203" pitchFamily="34" charset="0"/>
                <a:cs typeface="Gill Sans MT"/>
              </a:rPr>
              <a:t>CPP</a:t>
            </a:r>
            <a:endParaRPr lang="en-US" sz="2000" dirty="0">
              <a:latin typeface="Gill Sans MT" panose="020B0502020104020203" pitchFamily="34" charset="0"/>
              <a:cs typeface="Gill Sans MT"/>
            </a:endParaRPr>
          </a:p>
          <a:p>
            <a:pPr marL="926465" lvl="1" indent="-456565">
              <a:lnSpc>
                <a:spcPts val="2365"/>
              </a:lnSpc>
              <a:buFont typeface="Arial"/>
              <a:buChar char="•"/>
              <a:tabLst>
                <a:tab pos="926465" algn="l"/>
              </a:tabLst>
            </a:pPr>
            <a:r>
              <a:rPr lang="en-US" sz="2000" spc="100" dirty="0">
                <a:solidFill>
                  <a:srgbClr val="FFFFFF"/>
                </a:solidFill>
                <a:latin typeface="Gill Sans MT" panose="020B0502020104020203" pitchFamily="34" charset="0"/>
                <a:cs typeface="Gill Sans MT"/>
              </a:rPr>
              <a:t>STD-</a:t>
            </a:r>
            <a:r>
              <a:rPr lang="en-US" sz="2000" spc="114" dirty="0">
                <a:solidFill>
                  <a:srgbClr val="FFFFFF"/>
                </a:solidFill>
                <a:latin typeface="Gill Sans MT" panose="020B0502020104020203" pitchFamily="34" charset="0"/>
                <a:cs typeface="Gill Sans MT"/>
              </a:rPr>
              <a:t>CTR51-</a:t>
            </a:r>
            <a:r>
              <a:rPr lang="en-US" sz="2000" spc="110" dirty="0">
                <a:solidFill>
                  <a:srgbClr val="FFFFFF"/>
                </a:solidFill>
                <a:latin typeface="Gill Sans MT" panose="020B0502020104020203" pitchFamily="34" charset="0"/>
                <a:cs typeface="Gill Sans MT"/>
              </a:rPr>
              <a:t>CPP</a:t>
            </a:r>
            <a:endParaRPr lang="en-US" sz="2000" dirty="0">
              <a:latin typeface="Gill Sans MT" panose="020B0502020104020203" pitchFamily="34" charset="0"/>
              <a:cs typeface="Gill Sans MT"/>
            </a:endParaRPr>
          </a:p>
          <a:p>
            <a:endParaRPr lang="en-US" dirty="0"/>
          </a:p>
        </p:txBody>
      </p:sp>
    </p:spTree>
    <p:extLst>
      <p:ext uri="{BB962C8B-B14F-4D97-AF65-F5344CB8AC3E}">
        <p14:creationId xmlns:p14="http://schemas.microsoft.com/office/powerpoint/2010/main" val="45858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741420">
              <a:lnSpc>
                <a:spcPct val="100000"/>
              </a:lnSpc>
              <a:spcBef>
                <a:spcPts val="100"/>
              </a:spcBef>
            </a:pPr>
            <a:r>
              <a:rPr dirty="0"/>
              <a:t>CODING</a:t>
            </a:r>
            <a:r>
              <a:rPr spc="80" dirty="0"/>
              <a:t> </a:t>
            </a:r>
            <a:r>
              <a:rPr spc="145" dirty="0"/>
              <a:t>STANDARDS</a:t>
            </a:r>
          </a:p>
        </p:txBody>
      </p:sp>
      <p:sp>
        <p:nvSpPr>
          <p:cNvPr id="3" name="object 3"/>
          <p:cNvSpPr txBox="1"/>
          <p:nvPr/>
        </p:nvSpPr>
        <p:spPr>
          <a:xfrm>
            <a:off x="764540" y="2211069"/>
            <a:ext cx="10636250" cy="3921125"/>
          </a:xfrm>
          <a:prstGeom prst="rect">
            <a:avLst/>
          </a:prstGeom>
        </p:spPr>
        <p:txBody>
          <a:bodyPr vert="horz" wrap="square" lIns="0" tIns="50800" rIns="0" bIns="0" rtlCol="0">
            <a:spAutoFit/>
          </a:bodyPr>
          <a:lstStyle/>
          <a:p>
            <a:pPr marL="427990" marR="369570" indent="-415290">
              <a:lnSpc>
                <a:spcPts val="1900"/>
              </a:lnSpc>
              <a:spcBef>
                <a:spcPts val="400"/>
              </a:spcBef>
              <a:buAutoNum type="arabicPeriod"/>
              <a:tabLst>
                <a:tab pos="427990" algn="l"/>
              </a:tabLst>
            </a:pPr>
            <a:r>
              <a:rPr sz="1800" spc="210" dirty="0">
                <a:solidFill>
                  <a:srgbClr val="FFFFFF"/>
                </a:solidFill>
                <a:latin typeface="Gill Sans MT"/>
                <a:cs typeface="Gill Sans MT"/>
              </a:rPr>
              <a:t>Data</a:t>
            </a:r>
            <a:r>
              <a:rPr sz="1800" spc="90" dirty="0">
                <a:solidFill>
                  <a:srgbClr val="FFFFFF"/>
                </a:solidFill>
                <a:latin typeface="Gill Sans MT"/>
                <a:cs typeface="Gill Sans MT"/>
              </a:rPr>
              <a:t> </a:t>
            </a:r>
            <a:r>
              <a:rPr sz="1800" spc="125" dirty="0">
                <a:solidFill>
                  <a:srgbClr val="FFFFFF"/>
                </a:solidFill>
                <a:latin typeface="Gill Sans MT"/>
                <a:cs typeface="Gill Sans MT"/>
              </a:rPr>
              <a:t>Type</a:t>
            </a:r>
            <a:r>
              <a:rPr sz="1800" spc="100" dirty="0">
                <a:solidFill>
                  <a:srgbClr val="FFFFFF"/>
                </a:solidFill>
                <a:latin typeface="Gill Sans MT"/>
                <a:cs typeface="Gill Sans MT"/>
              </a:rPr>
              <a:t> </a:t>
            </a:r>
            <a:r>
              <a:rPr sz="1800" spc="114" dirty="0">
                <a:solidFill>
                  <a:srgbClr val="FFFFFF"/>
                </a:solidFill>
                <a:latin typeface="Gill Sans MT"/>
                <a:cs typeface="Gill Sans MT"/>
              </a:rPr>
              <a:t>(STD-</a:t>
            </a:r>
            <a:r>
              <a:rPr sz="1800" spc="105" dirty="0">
                <a:solidFill>
                  <a:srgbClr val="FFFFFF"/>
                </a:solidFill>
                <a:latin typeface="Gill Sans MT"/>
                <a:cs typeface="Gill Sans MT"/>
              </a:rPr>
              <a:t>INT32-</a:t>
            </a:r>
            <a:r>
              <a:rPr sz="1800" spc="50" dirty="0">
                <a:solidFill>
                  <a:srgbClr val="FFFFFF"/>
                </a:solidFill>
                <a:latin typeface="Gill Sans MT"/>
                <a:cs typeface="Gill Sans MT"/>
              </a:rPr>
              <a:t>C)</a:t>
            </a:r>
            <a:r>
              <a:rPr sz="1800" spc="85"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200" dirty="0">
                <a:solidFill>
                  <a:srgbClr val="FFFFFF"/>
                </a:solidFill>
                <a:latin typeface="Gill Sans MT"/>
                <a:cs typeface="Gill Sans MT"/>
              </a:rPr>
              <a:t>Ensure</a:t>
            </a:r>
            <a:r>
              <a:rPr sz="1800" spc="90" dirty="0">
                <a:solidFill>
                  <a:srgbClr val="FFFFFF"/>
                </a:solidFill>
                <a:latin typeface="Gill Sans MT"/>
                <a:cs typeface="Gill Sans MT"/>
              </a:rPr>
              <a:t> </a:t>
            </a:r>
            <a:r>
              <a:rPr sz="1800" spc="204" dirty="0">
                <a:solidFill>
                  <a:srgbClr val="FFFFFF"/>
                </a:solidFill>
                <a:latin typeface="Gill Sans MT"/>
                <a:cs typeface="Gill Sans MT"/>
              </a:rPr>
              <a:t>that</a:t>
            </a:r>
            <a:r>
              <a:rPr sz="1800" spc="90" dirty="0">
                <a:solidFill>
                  <a:srgbClr val="FFFFFF"/>
                </a:solidFill>
                <a:latin typeface="Gill Sans MT"/>
                <a:cs typeface="Gill Sans MT"/>
              </a:rPr>
              <a:t> </a:t>
            </a:r>
            <a:r>
              <a:rPr sz="1800" spc="180" dirty="0">
                <a:solidFill>
                  <a:srgbClr val="FFFFFF"/>
                </a:solidFill>
                <a:latin typeface="Gill Sans MT"/>
                <a:cs typeface="Gill Sans MT"/>
              </a:rPr>
              <a:t>operations</a:t>
            </a:r>
            <a:r>
              <a:rPr sz="1800" spc="90" dirty="0">
                <a:solidFill>
                  <a:srgbClr val="FFFFFF"/>
                </a:solidFill>
                <a:latin typeface="Gill Sans MT"/>
                <a:cs typeface="Gill Sans MT"/>
              </a:rPr>
              <a:t> </a:t>
            </a:r>
            <a:r>
              <a:rPr sz="1800" spc="180" dirty="0">
                <a:solidFill>
                  <a:srgbClr val="FFFFFF"/>
                </a:solidFill>
                <a:latin typeface="Gill Sans MT"/>
                <a:cs typeface="Gill Sans MT"/>
              </a:rPr>
              <a:t>on</a:t>
            </a:r>
            <a:r>
              <a:rPr sz="1800" spc="80" dirty="0">
                <a:solidFill>
                  <a:srgbClr val="FFFFFF"/>
                </a:solidFill>
                <a:latin typeface="Gill Sans MT"/>
                <a:cs typeface="Gill Sans MT"/>
              </a:rPr>
              <a:t> </a:t>
            </a:r>
            <a:r>
              <a:rPr sz="1800" spc="240" dirty="0">
                <a:solidFill>
                  <a:srgbClr val="FFFFFF"/>
                </a:solidFill>
                <a:latin typeface="Gill Sans MT"/>
                <a:cs typeface="Gill Sans MT"/>
              </a:rPr>
              <a:t>signed</a:t>
            </a:r>
            <a:r>
              <a:rPr sz="1800" spc="85" dirty="0">
                <a:solidFill>
                  <a:srgbClr val="FFFFFF"/>
                </a:solidFill>
                <a:latin typeface="Gill Sans MT"/>
                <a:cs typeface="Gill Sans MT"/>
              </a:rPr>
              <a:t> </a:t>
            </a:r>
            <a:r>
              <a:rPr sz="1800" spc="200" dirty="0">
                <a:solidFill>
                  <a:srgbClr val="FFFFFF"/>
                </a:solidFill>
                <a:latin typeface="Gill Sans MT"/>
                <a:cs typeface="Gill Sans MT"/>
              </a:rPr>
              <a:t>integers</a:t>
            </a:r>
            <a:r>
              <a:rPr sz="1800" spc="90" dirty="0">
                <a:solidFill>
                  <a:srgbClr val="FFFFFF"/>
                </a:solidFill>
                <a:latin typeface="Gill Sans MT"/>
                <a:cs typeface="Gill Sans MT"/>
              </a:rPr>
              <a:t> </a:t>
            </a:r>
            <a:r>
              <a:rPr sz="1800" spc="170" dirty="0">
                <a:solidFill>
                  <a:srgbClr val="FFFFFF"/>
                </a:solidFill>
                <a:latin typeface="Gill Sans MT"/>
                <a:cs typeface="Gill Sans MT"/>
              </a:rPr>
              <a:t>do</a:t>
            </a:r>
            <a:r>
              <a:rPr sz="1800" spc="85" dirty="0">
                <a:solidFill>
                  <a:srgbClr val="FFFFFF"/>
                </a:solidFill>
                <a:latin typeface="Gill Sans MT"/>
                <a:cs typeface="Gill Sans MT"/>
              </a:rPr>
              <a:t> </a:t>
            </a:r>
            <a:r>
              <a:rPr sz="1800" spc="160" dirty="0">
                <a:solidFill>
                  <a:srgbClr val="FFFFFF"/>
                </a:solidFill>
                <a:latin typeface="Gill Sans MT"/>
                <a:cs typeface="Gill Sans MT"/>
              </a:rPr>
              <a:t>not</a:t>
            </a:r>
            <a:r>
              <a:rPr sz="1800" spc="85" dirty="0">
                <a:solidFill>
                  <a:srgbClr val="FFFFFF"/>
                </a:solidFill>
                <a:latin typeface="Gill Sans MT"/>
                <a:cs typeface="Gill Sans MT"/>
              </a:rPr>
              <a:t> </a:t>
            </a:r>
            <a:r>
              <a:rPr sz="1800" spc="155" dirty="0">
                <a:solidFill>
                  <a:srgbClr val="FFFFFF"/>
                </a:solidFill>
                <a:latin typeface="Gill Sans MT"/>
                <a:cs typeface="Gill Sans MT"/>
              </a:rPr>
              <a:t>result</a:t>
            </a:r>
            <a:r>
              <a:rPr sz="1800" spc="90" dirty="0">
                <a:solidFill>
                  <a:srgbClr val="FFFFFF"/>
                </a:solidFill>
                <a:latin typeface="Gill Sans MT"/>
                <a:cs typeface="Gill Sans MT"/>
              </a:rPr>
              <a:t> </a:t>
            </a:r>
            <a:r>
              <a:rPr sz="1800" spc="150" dirty="0">
                <a:solidFill>
                  <a:srgbClr val="FFFFFF"/>
                </a:solidFill>
                <a:latin typeface="Gill Sans MT"/>
                <a:cs typeface="Gill Sans MT"/>
              </a:rPr>
              <a:t>in </a:t>
            </a:r>
            <a:r>
              <a:rPr sz="1800" spc="145" dirty="0">
                <a:solidFill>
                  <a:srgbClr val="FFFFFF"/>
                </a:solidFill>
                <a:latin typeface="Gill Sans MT"/>
                <a:cs typeface="Gill Sans MT"/>
              </a:rPr>
              <a:t>overflow</a:t>
            </a:r>
            <a:endParaRPr sz="1800" dirty="0">
              <a:latin typeface="Gill Sans MT"/>
              <a:cs typeface="Gill Sans MT"/>
            </a:endParaRPr>
          </a:p>
          <a:p>
            <a:pPr marL="427990" marR="324485" indent="-415290">
              <a:lnSpc>
                <a:spcPts val="1900"/>
              </a:lnSpc>
              <a:buAutoNum type="arabicPeriod"/>
              <a:tabLst>
                <a:tab pos="427990" algn="l"/>
              </a:tabLst>
            </a:pPr>
            <a:r>
              <a:rPr sz="1800" spc="210" dirty="0">
                <a:solidFill>
                  <a:srgbClr val="FFFFFF"/>
                </a:solidFill>
                <a:latin typeface="Gill Sans MT"/>
                <a:cs typeface="Gill Sans MT"/>
              </a:rPr>
              <a:t>Data</a:t>
            </a:r>
            <a:r>
              <a:rPr sz="1800" spc="90" dirty="0">
                <a:solidFill>
                  <a:srgbClr val="FFFFFF"/>
                </a:solidFill>
                <a:latin typeface="Gill Sans MT"/>
                <a:cs typeface="Gill Sans MT"/>
              </a:rPr>
              <a:t> </a:t>
            </a:r>
            <a:r>
              <a:rPr sz="1800" spc="185" dirty="0">
                <a:solidFill>
                  <a:srgbClr val="FFFFFF"/>
                </a:solidFill>
                <a:latin typeface="Gill Sans MT"/>
                <a:cs typeface="Gill Sans MT"/>
              </a:rPr>
              <a:t>Value</a:t>
            </a:r>
            <a:r>
              <a:rPr sz="1800" spc="90" dirty="0">
                <a:solidFill>
                  <a:srgbClr val="FFFFFF"/>
                </a:solidFill>
                <a:latin typeface="Gill Sans MT"/>
                <a:cs typeface="Gill Sans MT"/>
              </a:rPr>
              <a:t> </a:t>
            </a:r>
            <a:r>
              <a:rPr sz="1800" spc="114" dirty="0">
                <a:solidFill>
                  <a:srgbClr val="FFFFFF"/>
                </a:solidFill>
                <a:latin typeface="Gill Sans MT"/>
                <a:cs typeface="Gill Sans MT"/>
              </a:rPr>
              <a:t>(STD-</a:t>
            </a:r>
            <a:r>
              <a:rPr sz="1800" spc="170" dirty="0">
                <a:solidFill>
                  <a:srgbClr val="FFFFFF"/>
                </a:solidFill>
                <a:latin typeface="Gill Sans MT"/>
                <a:cs typeface="Gill Sans MT"/>
              </a:rPr>
              <a:t>MSC52-</a:t>
            </a:r>
            <a:r>
              <a:rPr sz="1800" spc="120" dirty="0">
                <a:solidFill>
                  <a:srgbClr val="FFFFFF"/>
                </a:solidFill>
                <a:latin typeface="Gill Sans MT"/>
                <a:cs typeface="Gill Sans MT"/>
              </a:rPr>
              <a:t>CPP)</a:t>
            </a:r>
            <a:r>
              <a:rPr sz="1800" spc="75"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190" dirty="0">
                <a:solidFill>
                  <a:srgbClr val="FFFFFF"/>
                </a:solidFill>
                <a:latin typeface="Gill Sans MT"/>
                <a:cs typeface="Gill Sans MT"/>
              </a:rPr>
              <a:t>Value</a:t>
            </a:r>
            <a:r>
              <a:rPr sz="1800" spc="85" dirty="0">
                <a:solidFill>
                  <a:srgbClr val="FFFFFF"/>
                </a:solidFill>
                <a:latin typeface="Gill Sans MT"/>
                <a:cs typeface="Gill Sans MT"/>
              </a:rPr>
              <a:t> </a:t>
            </a:r>
            <a:r>
              <a:rPr sz="1800" spc="175" dirty="0">
                <a:solidFill>
                  <a:srgbClr val="FFFFFF"/>
                </a:solidFill>
                <a:latin typeface="Gill Sans MT"/>
                <a:cs typeface="Gill Sans MT"/>
              </a:rPr>
              <a:t>returning</a:t>
            </a:r>
            <a:r>
              <a:rPr sz="1800" spc="85" dirty="0">
                <a:solidFill>
                  <a:srgbClr val="FFFFFF"/>
                </a:solidFill>
                <a:latin typeface="Gill Sans MT"/>
                <a:cs typeface="Gill Sans MT"/>
              </a:rPr>
              <a:t> </a:t>
            </a:r>
            <a:r>
              <a:rPr sz="1800" spc="190" dirty="0">
                <a:solidFill>
                  <a:srgbClr val="FFFFFF"/>
                </a:solidFill>
                <a:latin typeface="Gill Sans MT"/>
                <a:cs typeface="Gill Sans MT"/>
              </a:rPr>
              <a:t>functions</a:t>
            </a:r>
            <a:r>
              <a:rPr sz="1800" spc="75" dirty="0">
                <a:solidFill>
                  <a:srgbClr val="FFFFFF"/>
                </a:solidFill>
                <a:latin typeface="Gill Sans MT"/>
                <a:cs typeface="Gill Sans MT"/>
              </a:rPr>
              <a:t> </a:t>
            </a:r>
            <a:r>
              <a:rPr sz="1800" spc="245" dirty="0">
                <a:solidFill>
                  <a:srgbClr val="FFFFFF"/>
                </a:solidFill>
                <a:latin typeface="Gill Sans MT"/>
                <a:cs typeface="Gill Sans MT"/>
              </a:rPr>
              <a:t>must</a:t>
            </a:r>
            <a:r>
              <a:rPr sz="1800" spc="85" dirty="0">
                <a:solidFill>
                  <a:srgbClr val="FFFFFF"/>
                </a:solidFill>
                <a:latin typeface="Gill Sans MT"/>
                <a:cs typeface="Gill Sans MT"/>
              </a:rPr>
              <a:t> </a:t>
            </a:r>
            <a:r>
              <a:rPr sz="1800" spc="140" dirty="0">
                <a:solidFill>
                  <a:srgbClr val="FFFFFF"/>
                </a:solidFill>
                <a:latin typeface="Gill Sans MT"/>
                <a:cs typeface="Gill Sans MT"/>
              </a:rPr>
              <a:t>return</a:t>
            </a:r>
            <a:r>
              <a:rPr sz="1800" spc="85" dirty="0">
                <a:solidFill>
                  <a:srgbClr val="FFFFFF"/>
                </a:solidFill>
                <a:latin typeface="Gill Sans MT"/>
                <a:cs typeface="Gill Sans MT"/>
              </a:rPr>
              <a:t> </a:t>
            </a:r>
            <a:r>
              <a:rPr sz="1800" spc="345" dirty="0">
                <a:solidFill>
                  <a:srgbClr val="FFFFFF"/>
                </a:solidFill>
                <a:latin typeface="Gill Sans MT"/>
                <a:cs typeface="Gill Sans MT"/>
              </a:rPr>
              <a:t>a</a:t>
            </a:r>
            <a:r>
              <a:rPr sz="1800" spc="85" dirty="0">
                <a:solidFill>
                  <a:srgbClr val="FFFFFF"/>
                </a:solidFill>
                <a:latin typeface="Gill Sans MT"/>
                <a:cs typeface="Gill Sans MT"/>
              </a:rPr>
              <a:t> </a:t>
            </a:r>
            <a:r>
              <a:rPr sz="1800" spc="245" dirty="0">
                <a:solidFill>
                  <a:srgbClr val="FFFFFF"/>
                </a:solidFill>
                <a:latin typeface="Gill Sans MT"/>
                <a:cs typeface="Gill Sans MT"/>
              </a:rPr>
              <a:t>value</a:t>
            </a:r>
            <a:r>
              <a:rPr sz="1800" spc="95" dirty="0">
                <a:solidFill>
                  <a:srgbClr val="FFFFFF"/>
                </a:solidFill>
                <a:latin typeface="Gill Sans MT"/>
                <a:cs typeface="Gill Sans MT"/>
              </a:rPr>
              <a:t> </a:t>
            </a:r>
            <a:r>
              <a:rPr sz="1800" spc="165" dirty="0">
                <a:solidFill>
                  <a:srgbClr val="FFFFFF"/>
                </a:solidFill>
                <a:latin typeface="Gill Sans MT"/>
                <a:cs typeface="Gill Sans MT"/>
              </a:rPr>
              <a:t>from</a:t>
            </a:r>
            <a:r>
              <a:rPr sz="1800" spc="85" dirty="0">
                <a:solidFill>
                  <a:srgbClr val="FFFFFF"/>
                </a:solidFill>
                <a:latin typeface="Gill Sans MT"/>
                <a:cs typeface="Gill Sans MT"/>
              </a:rPr>
              <a:t> </a:t>
            </a:r>
            <a:r>
              <a:rPr sz="1800" spc="160" dirty="0">
                <a:solidFill>
                  <a:srgbClr val="FFFFFF"/>
                </a:solidFill>
                <a:latin typeface="Gill Sans MT"/>
                <a:cs typeface="Gill Sans MT"/>
              </a:rPr>
              <a:t>all </a:t>
            </a:r>
            <a:r>
              <a:rPr sz="1800" spc="150" dirty="0">
                <a:solidFill>
                  <a:srgbClr val="FFFFFF"/>
                </a:solidFill>
                <a:latin typeface="Gill Sans MT"/>
                <a:cs typeface="Gill Sans MT"/>
              </a:rPr>
              <a:t>exit</a:t>
            </a:r>
            <a:r>
              <a:rPr sz="1800" spc="90" dirty="0">
                <a:solidFill>
                  <a:srgbClr val="FFFFFF"/>
                </a:solidFill>
                <a:latin typeface="Gill Sans MT"/>
                <a:cs typeface="Gill Sans MT"/>
              </a:rPr>
              <a:t> </a:t>
            </a:r>
            <a:r>
              <a:rPr sz="1800" spc="229" dirty="0">
                <a:solidFill>
                  <a:srgbClr val="FFFFFF"/>
                </a:solidFill>
                <a:latin typeface="Gill Sans MT"/>
                <a:cs typeface="Gill Sans MT"/>
              </a:rPr>
              <a:t>paths</a:t>
            </a:r>
            <a:endParaRPr sz="1800" dirty="0">
              <a:latin typeface="Gill Sans MT"/>
              <a:cs typeface="Gill Sans MT"/>
            </a:endParaRPr>
          </a:p>
          <a:p>
            <a:pPr marL="427990" marR="144780" indent="-415290">
              <a:lnSpc>
                <a:spcPts val="1900"/>
              </a:lnSpc>
              <a:buAutoNum type="arabicPeriod"/>
              <a:tabLst>
                <a:tab pos="427990" algn="l"/>
              </a:tabLst>
            </a:pPr>
            <a:r>
              <a:rPr sz="1800" spc="200" dirty="0">
                <a:solidFill>
                  <a:srgbClr val="FFFFFF"/>
                </a:solidFill>
                <a:latin typeface="Gill Sans MT"/>
                <a:cs typeface="Gill Sans MT"/>
              </a:rPr>
              <a:t>String</a:t>
            </a:r>
            <a:r>
              <a:rPr sz="1800" spc="70" dirty="0">
                <a:solidFill>
                  <a:srgbClr val="FFFFFF"/>
                </a:solidFill>
                <a:latin typeface="Gill Sans MT"/>
                <a:cs typeface="Gill Sans MT"/>
              </a:rPr>
              <a:t> </a:t>
            </a:r>
            <a:r>
              <a:rPr sz="1800" spc="150" dirty="0">
                <a:solidFill>
                  <a:srgbClr val="FFFFFF"/>
                </a:solidFill>
                <a:latin typeface="Gill Sans MT"/>
                <a:cs typeface="Gill Sans MT"/>
              </a:rPr>
              <a:t>Correctness</a:t>
            </a:r>
            <a:r>
              <a:rPr sz="1800" spc="90" dirty="0">
                <a:solidFill>
                  <a:srgbClr val="FFFFFF"/>
                </a:solidFill>
                <a:latin typeface="Gill Sans MT"/>
                <a:cs typeface="Gill Sans MT"/>
              </a:rPr>
              <a:t> </a:t>
            </a:r>
            <a:r>
              <a:rPr sz="1800" spc="114" dirty="0">
                <a:solidFill>
                  <a:srgbClr val="FFFFFF"/>
                </a:solidFill>
                <a:latin typeface="Gill Sans MT"/>
                <a:cs typeface="Gill Sans MT"/>
              </a:rPr>
              <a:t>(STD-</a:t>
            </a:r>
            <a:r>
              <a:rPr sz="1800" spc="180" dirty="0">
                <a:solidFill>
                  <a:srgbClr val="FFFFFF"/>
                </a:solidFill>
                <a:latin typeface="Gill Sans MT"/>
                <a:cs typeface="Gill Sans MT"/>
              </a:rPr>
              <a:t>STR50-</a:t>
            </a:r>
            <a:r>
              <a:rPr sz="1800" spc="114" dirty="0">
                <a:solidFill>
                  <a:srgbClr val="FFFFFF"/>
                </a:solidFill>
                <a:latin typeface="Gill Sans MT"/>
                <a:cs typeface="Gill Sans MT"/>
              </a:rPr>
              <a:t>CPP)</a:t>
            </a:r>
            <a:r>
              <a:rPr sz="1800" spc="90" dirty="0">
                <a:solidFill>
                  <a:srgbClr val="FFFFFF"/>
                </a:solidFill>
                <a:latin typeface="Gill Sans MT"/>
                <a:cs typeface="Gill Sans MT"/>
              </a:rPr>
              <a:t> </a:t>
            </a:r>
            <a:r>
              <a:rPr sz="1800" dirty="0">
                <a:solidFill>
                  <a:srgbClr val="FFFFFF"/>
                </a:solidFill>
                <a:latin typeface="Gill Sans MT"/>
                <a:cs typeface="Gill Sans MT"/>
              </a:rPr>
              <a:t>–</a:t>
            </a:r>
            <a:r>
              <a:rPr sz="1800" spc="85" dirty="0">
                <a:solidFill>
                  <a:srgbClr val="FFFFFF"/>
                </a:solidFill>
                <a:latin typeface="Gill Sans MT"/>
                <a:cs typeface="Gill Sans MT"/>
              </a:rPr>
              <a:t> </a:t>
            </a:r>
            <a:r>
              <a:rPr sz="1800" spc="204" dirty="0">
                <a:solidFill>
                  <a:srgbClr val="FFFFFF"/>
                </a:solidFill>
                <a:latin typeface="Gill Sans MT"/>
                <a:cs typeface="Gill Sans MT"/>
              </a:rPr>
              <a:t>Guarantee</a:t>
            </a:r>
            <a:r>
              <a:rPr sz="1800" spc="100" dirty="0">
                <a:solidFill>
                  <a:srgbClr val="FFFFFF"/>
                </a:solidFill>
                <a:latin typeface="Gill Sans MT"/>
                <a:cs typeface="Gill Sans MT"/>
              </a:rPr>
              <a:t> </a:t>
            </a:r>
            <a:r>
              <a:rPr sz="1800" spc="200" dirty="0">
                <a:solidFill>
                  <a:srgbClr val="FFFFFF"/>
                </a:solidFill>
                <a:latin typeface="Gill Sans MT"/>
                <a:cs typeface="Gill Sans MT"/>
              </a:rPr>
              <a:t>that</a:t>
            </a:r>
            <a:r>
              <a:rPr sz="1800" spc="95" dirty="0">
                <a:solidFill>
                  <a:srgbClr val="FFFFFF"/>
                </a:solidFill>
                <a:latin typeface="Gill Sans MT"/>
                <a:cs typeface="Gill Sans MT"/>
              </a:rPr>
              <a:t> </a:t>
            </a:r>
            <a:r>
              <a:rPr sz="1800" spc="210" dirty="0">
                <a:solidFill>
                  <a:srgbClr val="FFFFFF"/>
                </a:solidFill>
                <a:latin typeface="Gill Sans MT"/>
                <a:cs typeface="Gill Sans MT"/>
              </a:rPr>
              <a:t>storage</a:t>
            </a:r>
            <a:r>
              <a:rPr sz="1800" spc="90" dirty="0">
                <a:solidFill>
                  <a:srgbClr val="FFFFFF"/>
                </a:solidFill>
                <a:latin typeface="Gill Sans MT"/>
                <a:cs typeface="Gill Sans MT"/>
              </a:rPr>
              <a:t> </a:t>
            </a:r>
            <a:r>
              <a:rPr sz="1800" spc="110" dirty="0">
                <a:solidFill>
                  <a:srgbClr val="FFFFFF"/>
                </a:solidFill>
                <a:latin typeface="Gill Sans MT"/>
                <a:cs typeface="Gill Sans MT"/>
              </a:rPr>
              <a:t>for</a:t>
            </a:r>
            <a:r>
              <a:rPr sz="1800" spc="75" dirty="0">
                <a:solidFill>
                  <a:srgbClr val="FFFFFF"/>
                </a:solidFill>
                <a:latin typeface="Gill Sans MT"/>
                <a:cs typeface="Gill Sans MT"/>
              </a:rPr>
              <a:t> </a:t>
            </a:r>
            <a:r>
              <a:rPr sz="1800" spc="195" dirty="0">
                <a:solidFill>
                  <a:srgbClr val="FFFFFF"/>
                </a:solidFill>
                <a:latin typeface="Gill Sans MT"/>
                <a:cs typeface="Gill Sans MT"/>
              </a:rPr>
              <a:t>strings</a:t>
            </a:r>
            <a:r>
              <a:rPr sz="1800" spc="90" dirty="0">
                <a:solidFill>
                  <a:srgbClr val="FFFFFF"/>
                </a:solidFill>
                <a:latin typeface="Gill Sans MT"/>
                <a:cs typeface="Gill Sans MT"/>
              </a:rPr>
              <a:t> </a:t>
            </a:r>
            <a:r>
              <a:rPr sz="1800" spc="280" dirty="0">
                <a:solidFill>
                  <a:srgbClr val="FFFFFF"/>
                </a:solidFill>
                <a:latin typeface="Gill Sans MT"/>
                <a:cs typeface="Gill Sans MT"/>
              </a:rPr>
              <a:t>has</a:t>
            </a:r>
            <a:r>
              <a:rPr sz="1800" spc="80" dirty="0">
                <a:solidFill>
                  <a:srgbClr val="FFFFFF"/>
                </a:solidFill>
                <a:latin typeface="Gill Sans MT"/>
                <a:cs typeface="Gill Sans MT"/>
              </a:rPr>
              <a:t> </a:t>
            </a:r>
            <a:r>
              <a:rPr sz="1800" spc="175" dirty="0">
                <a:solidFill>
                  <a:srgbClr val="FFFFFF"/>
                </a:solidFill>
                <a:latin typeface="Gill Sans MT"/>
                <a:cs typeface="Gill Sans MT"/>
              </a:rPr>
              <a:t>sufficient </a:t>
            </a:r>
            <a:r>
              <a:rPr sz="1800" spc="260" dirty="0">
                <a:solidFill>
                  <a:srgbClr val="FFFFFF"/>
                </a:solidFill>
                <a:latin typeface="Gill Sans MT"/>
                <a:cs typeface="Gill Sans MT"/>
              </a:rPr>
              <a:t>space</a:t>
            </a:r>
            <a:r>
              <a:rPr sz="1800" spc="80" dirty="0">
                <a:solidFill>
                  <a:srgbClr val="FFFFFF"/>
                </a:solidFill>
                <a:latin typeface="Gill Sans MT"/>
                <a:cs typeface="Gill Sans MT"/>
              </a:rPr>
              <a:t> </a:t>
            </a:r>
            <a:r>
              <a:rPr sz="1800" spc="110" dirty="0">
                <a:solidFill>
                  <a:srgbClr val="FFFFFF"/>
                </a:solidFill>
                <a:latin typeface="Gill Sans MT"/>
                <a:cs typeface="Gill Sans MT"/>
              </a:rPr>
              <a:t>for</a:t>
            </a:r>
            <a:r>
              <a:rPr sz="1800" spc="75" dirty="0">
                <a:solidFill>
                  <a:srgbClr val="FFFFFF"/>
                </a:solidFill>
                <a:latin typeface="Gill Sans MT"/>
                <a:cs typeface="Gill Sans MT"/>
              </a:rPr>
              <a:t> </a:t>
            </a:r>
            <a:r>
              <a:rPr sz="1800" spc="195" dirty="0">
                <a:solidFill>
                  <a:srgbClr val="FFFFFF"/>
                </a:solidFill>
                <a:latin typeface="Gill Sans MT"/>
                <a:cs typeface="Gill Sans MT"/>
              </a:rPr>
              <a:t>character</a:t>
            </a:r>
            <a:r>
              <a:rPr sz="1800" spc="75" dirty="0">
                <a:solidFill>
                  <a:srgbClr val="FFFFFF"/>
                </a:solidFill>
                <a:latin typeface="Gill Sans MT"/>
                <a:cs typeface="Gill Sans MT"/>
              </a:rPr>
              <a:t> </a:t>
            </a:r>
            <a:r>
              <a:rPr sz="1800" spc="254" dirty="0">
                <a:solidFill>
                  <a:srgbClr val="FFFFFF"/>
                </a:solidFill>
                <a:latin typeface="Gill Sans MT"/>
                <a:cs typeface="Gill Sans MT"/>
              </a:rPr>
              <a:t>data</a:t>
            </a:r>
            <a:r>
              <a:rPr sz="1800" spc="90" dirty="0">
                <a:solidFill>
                  <a:srgbClr val="FFFFFF"/>
                </a:solidFill>
                <a:latin typeface="Gill Sans MT"/>
                <a:cs typeface="Gill Sans MT"/>
              </a:rPr>
              <a:t> </a:t>
            </a:r>
            <a:r>
              <a:rPr sz="1800" spc="270" dirty="0">
                <a:solidFill>
                  <a:srgbClr val="FFFFFF"/>
                </a:solidFill>
                <a:latin typeface="Gill Sans MT"/>
                <a:cs typeface="Gill Sans MT"/>
              </a:rPr>
              <a:t>and</a:t>
            </a:r>
            <a:r>
              <a:rPr sz="1800" spc="75" dirty="0">
                <a:solidFill>
                  <a:srgbClr val="FFFFFF"/>
                </a:solidFill>
                <a:latin typeface="Gill Sans MT"/>
                <a:cs typeface="Gill Sans MT"/>
              </a:rPr>
              <a:t> </a:t>
            </a:r>
            <a:r>
              <a:rPr sz="1800" spc="204" dirty="0">
                <a:solidFill>
                  <a:srgbClr val="FFFFFF"/>
                </a:solidFill>
                <a:latin typeface="Gill Sans MT"/>
                <a:cs typeface="Gill Sans MT"/>
              </a:rPr>
              <a:t>the</a:t>
            </a:r>
            <a:r>
              <a:rPr sz="1800" spc="90" dirty="0">
                <a:solidFill>
                  <a:srgbClr val="FFFFFF"/>
                </a:solidFill>
                <a:latin typeface="Gill Sans MT"/>
                <a:cs typeface="Gill Sans MT"/>
              </a:rPr>
              <a:t> </a:t>
            </a:r>
            <a:r>
              <a:rPr sz="1800" spc="175" dirty="0">
                <a:solidFill>
                  <a:srgbClr val="FFFFFF"/>
                </a:solidFill>
                <a:latin typeface="Gill Sans MT"/>
                <a:cs typeface="Gill Sans MT"/>
              </a:rPr>
              <a:t>null</a:t>
            </a:r>
            <a:r>
              <a:rPr sz="1800" spc="75" dirty="0">
                <a:solidFill>
                  <a:srgbClr val="FFFFFF"/>
                </a:solidFill>
                <a:latin typeface="Gill Sans MT"/>
                <a:cs typeface="Gill Sans MT"/>
              </a:rPr>
              <a:t> </a:t>
            </a:r>
            <a:r>
              <a:rPr sz="1800" spc="160" dirty="0">
                <a:solidFill>
                  <a:srgbClr val="FFFFFF"/>
                </a:solidFill>
                <a:latin typeface="Gill Sans MT"/>
                <a:cs typeface="Gill Sans MT"/>
              </a:rPr>
              <a:t>terminator</a:t>
            </a:r>
            <a:endParaRPr sz="1800" dirty="0">
              <a:latin typeface="Gill Sans MT"/>
              <a:cs typeface="Gill Sans MT"/>
            </a:endParaRPr>
          </a:p>
          <a:p>
            <a:pPr marL="427355" indent="-414655">
              <a:lnSpc>
                <a:spcPts val="1750"/>
              </a:lnSpc>
              <a:buAutoNum type="arabicPeriod"/>
              <a:tabLst>
                <a:tab pos="427355" algn="l"/>
              </a:tabLst>
            </a:pPr>
            <a:r>
              <a:rPr sz="1800" spc="130" dirty="0">
                <a:solidFill>
                  <a:srgbClr val="FFFFFF"/>
                </a:solidFill>
                <a:latin typeface="Gill Sans MT"/>
                <a:cs typeface="Gill Sans MT"/>
              </a:rPr>
              <a:t>SQL</a:t>
            </a:r>
            <a:r>
              <a:rPr sz="1800" spc="90" dirty="0">
                <a:solidFill>
                  <a:srgbClr val="FFFFFF"/>
                </a:solidFill>
                <a:latin typeface="Gill Sans MT"/>
                <a:cs typeface="Gill Sans MT"/>
              </a:rPr>
              <a:t> </a:t>
            </a:r>
            <a:r>
              <a:rPr sz="1800" spc="165" dirty="0">
                <a:solidFill>
                  <a:srgbClr val="FFFFFF"/>
                </a:solidFill>
                <a:latin typeface="Gill Sans MT"/>
                <a:cs typeface="Gill Sans MT"/>
              </a:rPr>
              <a:t>Injection</a:t>
            </a:r>
            <a:r>
              <a:rPr sz="1800" spc="85" dirty="0">
                <a:solidFill>
                  <a:srgbClr val="FFFFFF"/>
                </a:solidFill>
                <a:latin typeface="Gill Sans MT"/>
                <a:cs typeface="Gill Sans MT"/>
              </a:rPr>
              <a:t> </a:t>
            </a:r>
            <a:r>
              <a:rPr sz="1800" spc="110" dirty="0">
                <a:solidFill>
                  <a:srgbClr val="FFFFFF"/>
                </a:solidFill>
                <a:latin typeface="Gill Sans MT"/>
                <a:cs typeface="Gill Sans MT"/>
              </a:rPr>
              <a:t>(STD-</a:t>
            </a:r>
            <a:r>
              <a:rPr sz="1800" spc="180" dirty="0">
                <a:solidFill>
                  <a:srgbClr val="FFFFFF"/>
                </a:solidFill>
                <a:latin typeface="Gill Sans MT"/>
                <a:cs typeface="Gill Sans MT"/>
              </a:rPr>
              <a:t>STR02-</a:t>
            </a:r>
            <a:r>
              <a:rPr sz="1800" spc="50" dirty="0">
                <a:solidFill>
                  <a:srgbClr val="FFFFFF"/>
                </a:solidFill>
                <a:latin typeface="Gill Sans MT"/>
                <a:cs typeface="Gill Sans MT"/>
              </a:rPr>
              <a:t>C)</a:t>
            </a:r>
            <a:r>
              <a:rPr sz="1800" spc="80"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210" dirty="0">
                <a:solidFill>
                  <a:srgbClr val="FFFFFF"/>
                </a:solidFill>
                <a:latin typeface="Gill Sans MT"/>
                <a:cs typeface="Gill Sans MT"/>
              </a:rPr>
              <a:t>Sanitize</a:t>
            </a:r>
            <a:r>
              <a:rPr sz="1800" spc="95" dirty="0">
                <a:solidFill>
                  <a:srgbClr val="FFFFFF"/>
                </a:solidFill>
                <a:latin typeface="Gill Sans MT"/>
                <a:cs typeface="Gill Sans MT"/>
              </a:rPr>
              <a:t> </a:t>
            </a:r>
            <a:r>
              <a:rPr sz="1800" spc="254" dirty="0">
                <a:solidFill>
                  <a:srgbClr val="FFFFFF"/>
                </a:solidFill>
                <a:latin typeface="Gill Sans MT"/>
                <a:cs typeface="Gill Sans MT"/>
              </a:rPr>
              <a:t>data</a:t>
            </a:r>
            <a:r>
              <a:rPr sz="1800" spc="95" dirty="0">
                <a:solidFill>
                  <a:srgbClr val="FFFFFF"/>
                </a:solidFill>
                <a:latin typeface="Gill Sans MT"/>
                <a:cs typeface="Gill Sans MT"/>
              </a:rPr>
              <a:t> </a:t>
            </a:r>
            <a:r>
              <a:rPr sz="1800" spc="260" dirty="0">
                <a:solidFill>
                  <a:srgbClr val="FFFFFF"/>
                </a:solidFill>
                <a:latin typeface="Gill Sans MT"/>
                <a:cs typeface="Gill Sans MT"/>
              </a:rPr>
              <a:t>passed</a:t>
            </a:r>
            <a:r>
              <a:rPr sz="1800" spc="85" dirty="0">
                <a:solidFill>
                  <a:srgbClr val="FFFFFF"/>
                </a:solidFill>
                <a:latin typeface="Gill Sans MT"/>
                <a:cs typeface="Gill Sans MT"/>
              </a:rPr>
              <a:t> </a:t>
            </a:r>
            <a:r>
              <a:rPr sz="1800" spc="114" dirty="0">
                <a:solidFill>
                  <a:srgbClr val="FFFFFF"/>
                </a:solidFill>
                <a:latin typeface="Gill Sans MT"/>
                <a:cs typeface="Gill Sans MT"/>
              </a:rPr>
              <a:t>to</a:t>
            </a:r>
            <a:r>
              <a:rPr sz="1800" spc="90" dirty="0">
                <a:solidFill>
                  <a:srgbClr val="FFFFFF"/>
                </a:solidFill>
                <a:latin typeface="Gill Sans MT"/>
                <a:cs typeface="Gill Sans MT"/>
              </a:rPr>
              <a:t> </a:t>
            </a:r>
            <a:r>
              <a:rPr sz="1800" spc="204" dirty="0">
                <a:solidFill>
                  <a:srgbClr val="FFFFFF"/>
                </a:solidFill>
                <a:latin typeface="Gill Sans MT"/>
                <a:cs typeface="Gill Sans MT"/>
              </a:rPr>
              <a:t>complex</a:t>
            </a:r>
            <a:r>
              <a:rPr sz="1800" spc="75" dirty="0">
                <a:solidFill>
                  <a:srgbClr val="FFFFFF"/>
                </a:solidFill>
                <a:latin typeface="Gill Sans MT"/>
                <a:cs typeface="Gill Sans MT"/>
              </a:rPr>
              <a:t> </a:t>
            </a:r>
            <a:r>
              <a:rPr sz="1800" spc="240" dirty="0">
                <a:solidFill>
                  <a:srgbClr val="FFFFFF"/>
                </a:solidFill>
                <a:latin typeface="Gill Sans MT"/>
                <a:cs typeface="Gill Sans MT"/>
              </a:rPr>
              <a:t>subsystems</a:t>
            </a:r>
            <a:endParaRPr sz="1800" dirty="0">
              <a:latin typeface="Gill Sans MT"/>
              <a:cs typeface="Gill Sans MT"/>
            </a:endParaRPr>
          </a:p>
          <a:p>
            <a:pPr marL="427355" indent="-414655">
              <a:lnSpc>
                <a:spcPts val="1900"/>
              </a:lnSpc>
              <a:buAutoNum type="arabicPeriod"/>
              <a:tabLst>
                <a:tab pos="427355" algn="l"/>
              </a:tabLst>
            </a:pPr>
            <a:r>
              <a:rPr sz="1800" spc="200" dirty="0">
                <a:solidFill>
                  <a:srgbClr val="FFFFFF"/>
                </a:solidFill>
                <a:latin typeface="Gill Sans MT"/>
                <a:cs typeface="Gill Sans MT"/>
              </a:rPr>
              <a:t>Memory</a:t>
            </a:r>
            <a:r>
              <a:rPr sz="1800" spc="80" dirty="0">
                <a:solidFill>
                  <a:srgbClr val="FFFFFF"/>
                </a:solidFill>
                <a:latin typeface="Gill Sans MT"/>
                <a:cs typeface="Gill Sans MT"/>
              </a:rPr>
              <a:t> </a:t>
            </a:r>
            <a:r>
              <a:rPr sz="1800" spc="150" dirty="0">
                <a:solidFill>
                  <a:srgbClr val="FFFFFF"/>
                </a:solidFill>
                <a:latin typeface="Gill Sans MT"/>
                <a:cs typeface="Gill Sans MT"/>
              </a:rPr>
              <a:t>protection</a:t>
            </a:r>
            <a:r>
              <a:rPr sz="1800" spc="90" dirty="0">
                <a:solidFill>
                  <a:srgbClr val="FFFFFF"/>
                </a:solidFill>
                <a:latin typeface="Gill Sans MT"/>
                <a:cs typeface="Gill Sans MT"/>
              </a:rPr>
              <a:t> </a:t>
            </a:r>
            <a:r>
              <a:rPr sz="1800" spc="114" dirty="0">
                <a:solidFill>
                  <a:srgbClr val="FFFFFF"/>
                </a:solidFill>
                <a:latin typeface="Gill Sans MT"/>
                <a:cs typeface="Gill Sans MT"/>
              </a:rPr>
              <a:t>(STD-</a:t>
            </a:r>
            <a:r>
              <a:rPr sz="1800" spc="190" dirty="0">
                <a:solidFill>
                  <a:srgbClr val="FFFFFF"/>
                </a:solidFill>
                <a:latin typeface="Gill Sans MT"/>
                <a:cs typeface="Gill Sans MT"/>
              </a:rPr>
              <a:t>MEM52-</a:t>
            </a:r>
            <a:r>
              <a:rPr sz="1800" spc="120" dirty="0">
                <a:solidFill>
                  <a:srgbClr val="FFFFFF"/>
                </a:solidFill>
                <a:latin typeface="Gill Sans MT"/>
                <a:cs typeface="Gill Sans MT"/>
              </a:rPr>
              <a:t>CPP)</a:t>
            </a:r>
            <a:r>
              <a:rPr sz="1800" spc="80"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160" dirty="0">
                <a:solidFill>
                  <a:srgbClr val="FFFFFF"/>
                </a:solidFill>
                <a:latin typeface="Gill Sans MT"/>
                <a:cs typeface="Gill Sans MT"/>
              </a:rPr>
              <a:t>Detect</a:t>
            </a:r>
            <a:r>
              <a:rPr sz="1800" spc="95" dirty="0">
                <a:solidFill>
                  <a:srgbClr val="FFFFFF"/>
                </a:solidFill>
                <a:latin typeface="Gill Sans MT"/>
                <a:cs typeface="Gill Sans MT"/>
              </a:rPr>
              <a:t> </a:t>
            </a:r>
            <a:r>
              <a:rPr sz="1800" spc="270" dirty="0">
                <a:solidFill>
                  <a:srgbClr val="FFFFFF"/>
                </a:solidFill>
                <a:latin typeface="Gill Sans MT"/>
                <a:cs typeface="Gill Sans MT"/>
              </a:rPr>
              <a:t>and</a:t>
            </a:r>
            <a:r>
              <a:rPr sz="1800" spc="85" dirty="0">
                <a:solidFill>
                  <a:srgbClr val="FFFFFF"/>
                </a:solidFill>
                <a:latin typeface="Gill Sans MT"/>
                <a:cs typeface="Gill Sans MT"/>
              </a:rPr>
              <a:t> </a:t>
            </a:r>
            <a:r>
              <a:rPr sz="1800" spc="235" dirty="0">
                <a:solidFill>
                  <a:srgbClr val="FFFFFF"/>
                </a:solidFill>
                <a:latin typeface="Gill Sans MT"/>
                <a:cs typeface="Gill Sans MT"/>
              </a:rPr>
              <a:t>handle</a:t>
            </a:r>
            <a:r>
              <a:rPr sz="1800" spc="90" dirty="0">
                <a:solidFill>
                  <a:srgbClr val="FFFFFF"/>
                </a:solidFill>
                <a:latin typeface="Gill Sans MT"/>
                <a:cs typeface="Gill Sans MT"/>
              </a:rPr>
              <a:t> </a:t>
            </a:r>
            <a:r>
              <a:rPr sz="1800" spc="235" dirty="0">
                <a:solidFill>
                  <a:srgbClr val="FFFFFF"/>
                </a:solidFill>
                <a:latin typeface="Gill Sans MT"/>
                <a:cs typeface="Gill Sans MT"/>
              </a:rPr>
              <a:t>memory</a:t>
            </a:r>
            <a:r>
              <a:rPr sz="1800" spc="90" dirty="0">
                <a:solidFill>
                  <a:srgbClr val="FFFFFF"/>
                </a:solidFill>
                <a:latin typeface="Gill Sans MT"/>
                <a:cs typeface="Gill Sans MT"/>
              </a:rPr>
              <a:t> </a:t>
            </a:r>
            <a:r>
              <a:rPr sz="1800" spc="180" dirty="0">
                <a:solidFill>
                  <a:srgbClr val="FFFFFF"/>
                </a:solidFill>
                <a:latin typeface="Gill Sans MT"/>
                <a:cs typeface="Gill Sans MT"/>
              </a:rPr>
              <a:t>allocation</a:t>
            </a:r>
            <a:r>
              <a:rPr sz="1800" spc="90" dirty="0">
                <a:solidFill>
                  <a:srgbClr val="FFFFFF"/>
                </a:solidFill>
                <a:latin typeface="Gill Sans MT"/>
                <a:cs typeface="Gill Sans MT"/>
              </a:rPr>
              <a:t> errors</a:t>
            </a:r>
            <a:endParaRPr sz="1800" dirty="0">
              <a:latin typeface="Gill Sans MT"/>
              <a:cs typeface="Gill Sans MT"/>
            </a:endParaRPr>
          </a:p>
          <a:p>
            <a:pPr marL="427990" marR="320675" indent="-415290">
              <a:lnSpc>
                <a:spcPts val="1900"/>
              </a:lnSpc>
              <a:spcBef>
                <a:spcPts val="150"/>
              </a:spcBef>
              <a:buAutoNum type="arabicPeriod"/>
              <a:tabLst>
                <a:tab pos="427990" algn="l"/>
              </a:tabLst>
            </a:pPr>
            <a:r>
              <a:rPr sz="1800" spc="160" dirty="0">
                <a:solidFill>
                  <a:srgbClr val="FFFFFF"/>
                </a:solidFill>
                <a:latin typeface="Gill Sans MT"/>
                <a:cs typeface="Gill Sans MT"/>
              </a:rPr>
              <a:t>Assertions</a:t>
            </a:r>
            <a:r>
              <a:rPr sz="1800" spc="95" dirty="0">
                <a:solidFill>
                  <a:srgbClr val="FFFFFF"/>
                </a:solidFill>
                <a:latin typeface="Gill Sans MT"/>
                <a:cs typeface="Gill Sans MT"/>
              </a:rPr>
              <a:t> </a:t>
            </a:r>
            <a:r>
              <a:rPr sz="1800" spc="114" dirty="0">
                <a:solidFill>
                  <a:srgbClr val="FFFFFF"/>
                </a:solidFill>
                <a:latin typeface="Gill Sans MT"/>
                <a:cs typeface="Gill Sans MT"/>
              </a:rPr>
              <a:t>(STD-</a:t>
            </a:r>
            <a:r>
              <a:rPr sz="1800" spc="120" dirty="0">
                <a:solidFill>
                  <a:srgbClr val="FFFFFF"/>
                </a:solidFill>
                <a:latin typeface="Gill Sans MT"/>
                <a:cs typeface="Gill Sans MT"/>
              </a:rPr>
              <a:t>DCL55-CPP)</a:t>
            </a:r>
            <a:r>
              <a:rPr sz="1800" spc="80" dirty="0">
                <a:solidFill>
                  <a:srgbClr val="FFFFFF"/>
                </a:solidFill>
                <a:latin typeface="Gill Sans MT"/>
                <a:cs typeface="Gill Sans MT"/>
              </a:rPr>
              <a:t> </a:t>
            </a:r>
            <a:r>
              <a:rPr sz="1800" dirty="0">
                <a:solidFill>
                  <a:srgbClr val="FFFFFF"/>
                </a:solidFill>
                <a:latin typeface="Gill Sans MT"/>
                <a:cs typeface="Gill Sans MT"/>
              </a:rPr>
              <a:t>–</a:t>
            </a:r>
            <a:r>
              <a:rPr sz="1800" spc="95" dirty="0">
                <a:solidFill>
                  <a:srgbClr val="FFFFFF"/>
                </a:solidFill>
                <a:latin typeface="Gill Sans MT"/>
                <a:cs typeface="Gill Sans MT"/>
              </a:rPr>
              <a:t> </a:t>
            </a:r>
            <a:r>
              <a:rPr sz="1800" spc="130" dirty="0">
                <a:solidFill>
                  <a:srgbClr val="FFFFFF"/>
                </a:solidFill>
                <a:latin typeface="Gill Sans MT"/>
                <a:cs typeface="Gill Sans MT"/>
              </a:rPr>
              <a:t>Avoid</a:t>
            </a:r>
            <a:r>
              <a:rPr sz="1800" spc="90" dirty="0">
                <a:solidFill>
                  <a:srgbClr val="FFFFFF"/>
                </a:solidFill>
                <a:latin typeface="Gill Sans MT"/>
                <a:cs typeface="Gill Sans MT"/>
              </a:rPr>
              <a:t> </a:t>
            </a:r>
            <a:r>
              <a:rPr sz="1800" spc="175" dirty="0">
                <a:solidFill>
                  <a:srgbClr val="FFFFFF"/>
                </a:solidFill>
                <a:latin typeface="Gill Sans MT"/>
                <a:cs typeface="Gill Sans MT"/>
              </a:rPr>
              <a:t>information</a:t>
            </a:r>
            <a:r>
              <a:rPr sz="1800" spc="90" dirty="0">
                <a:solidFill>
                  <a:srgbClr val="FFFFFF"/>
                </a:solidFill>
                <a:latin typeface="Gill Sans MT"/>
                <a:cs typeface="Gill Sans MT"/>
              </a:rPr>
              <a:t> </a:t>
            </a:r>
            <a:r>
              <a:rPr sz="1800" spc="260" dirty="0">
                <a:solidFill>
                  <a:srgbClr val="FFFFFF"/>
                </a:solidFill>
                <a:latin typeface="Gill Sans MT"/>
                <a:cs typeface="Gill Sans MT"/>
              </a:rPr>
              <a:t>leakage</a:t>
            </a:r>
            <a:r>
              <a:rPr sz="1800" spc="95" dirty="0">
                <a:solidFill>
                  <a:srgbClr val="FFFFFF"/>
                </a:solidFill>
                <a:latin typeface="Gill Sans MT"/>
                <a:cs typeface="Gill Sans MT"/>
              </a:rPr>
              <a:t> </a:t>
            </a:r>
            <a:r>
              <a:rPr sz="1800" spc="229" dirty="0">
                <a:solidFill>
                  <a:srgbClr val="FFFFFF"/>
                </a:solidFill>
                <a:latin typeface="Gill Sans MT"/>
                <a:cs typeface="Gill Sans MT"/>
              </a:rPr>
              <a:t>when</a:t>
            </a:r>
            <a:r>
              <a:rPr sz="1800" spc="95" dirty="0">
                <a:solidFill>
                  <a:srgbClr val="FFFFFF"/>
                </a:solidFill>
                <a:latin typeface="Gill Sans MT"/>
                <a:cs typeface="Gill Sans MT"/>
              </a:rPr>
              <a:t> </a:t>
            </a:r>
            <a:r>
              <a:rPr sz="1800" spc="254" dirty="0">
                <a:solidFill>
                  <a:srgbClr val="FFFFFF"/>
                </a:solidFill>
                <a:latin typeface="Gill Sans MT"/>
                <a:cs typeface="Gill Sans MT"/>
              </a:rPr>
              <a:t>passing</a:t>
            </a:r>
            <a:r>
              <a:rPr sz="1800" spc="80" dirty="0">
                <a:solidFill>
                  <a:srgbClr val="FFFFFF"/>
                </a:solidFill>
                <a:latin typeface="Gill Sans MT"/>
                <a:cs typeface="Gill Sans MT"/>
              </a:rPr>
              <a:t> </a:t>
            </a:r>
            <a:r>
              <a:rPr sz="1800" spc="345" dirty="0">
                <a:solidFill>
                  <a:srgbClr val="FFFFFF"/>
                </a:solidFill>
                <a:latin typeface="Gill Sans MT"/>
                <a:cs typeface="Gill Sans MT"/>
              </a:rPr>
              <a:t>a</a:t>
            </a:r>
            <a:r>
              <a:rPr sz="1800" spc="100" dirty="0">
                <a:solidFill>
                  <a:srgbClr val="FFFFFF"/>
                </a:solidFill>
                <a:latin typeface="Gill Sans MT"/>
                <a:cs typeface="Gill Sans MT"/>
              </a:rPr>
              <a:t> </a:t>
            </a:r>
            <a:r>
              <a:rPr sz="1800" spc="225" dirty="0">
                <a:solidFill>
                  <a:srgbClr val="FFFFFF"/>
                </a:solidFill>
                <a:latin typeface="Gill Sans MT"/>
                <a:cs typeface="Gill Sans MT"/>
              </a:rPr>
              <a:t>class</a:t>
            </a:r>
            <a:r>
              <a:rPr sz="1800" spc="95" dirty="0">
                <a:solidFill>
                  <a:srgbClr val="FFFFFF"/>
                </a:solidFill>
                <a:latin typeface="Gill Sans MT"/>
                <a:cs typeface="Gill Sans MT"/>
              </a:rPr>
              <a:t> </a:t>
            </a:r>
            <a:r>
              <a:rPr sz="1800" spc="160" dirty="0">
                <a:solidFill>
                  <a:srgbClr val="FFFFFF"/>
                </a:solidFill>
                <a:latin typeface="Gill Sans MT"/>
                <a:cs typeface="Gill Sans MT"/>
              </a:rPr>
              <a:t>object </a:t>
            </a:r>
            <a:r>
              <a:rPr sz="1800" spc="190" dirty="0">
                <a:solidFill>
                  <a:srgbClr val="FFFFFF"/>
                </a:solidFill>
                <a:latin typeface="Gill Sans MT"/>
                <a:cs typeface="Gill Sans MT"/>
              </a:rPr>
              <a:t>across</a:t>
            </a:r>
            <a:r>
              <a:rPr sz="1800" spc="75" dirty="0">
                <a:solidFill>
                  <a:srgbClr val="FFFFFF"/>
                </a:solidFill>
                <a:latin typeface="Gill Sans MT"/>
                <a:cs typeface="Gill Sans MT"/>
              </a:rPr>
              <a:t> </a:t>
            </a:r>
            <a:r>
              <a:rPr sz="1800" spc="345" dirty="0">
                <a:solidFill>
                  <a:srgbClr val="FFFFFF"/>
                </a:solidFill>
                <a:latin typeface="Gill Sans MT"/>
                <a:cs typeface="Gill Sans MT"/>
              </a:rPr>
              <a:t>a</a:t>
            </a:r>
            <a:r>
              <a:rPr sz="1800" spc="95" dirty="0">
                <a:solidFill>
                  <a:srgbClr val="FFFFFF"/>
                </a:solidFill>
                <a:latin typeface="Gill Sans MT"/>
                <a:cs typeface="Gill Sans MT"/>
              </a:rPr>
              <a:t> </a:t>
            </a:r>
            <a:r>
              <a:rPr sz="1800" spc="145" dirty="0">
                <a:solidFill>
                  <a:srgbClr val="FFFFFF"/>
                </a:solidFill>
                <a:latin typeface="Gill Sans MT"/>
                <a:cs typeface="Gill Sans MT"/>
              </a:rPr>
              <a:t>trust</a:t>
            </a:r>
            <a:r>
              <a:rPr sz="1800" spc="95" dirty="0">
                <a:solidFill>
                  <a:srgbClr val="FFFFFF"/>
                </a:solidFill>
                <a:latin typeface="Gill Sans MT"/>
                <a:cs typeface="Gill Sans MT"/>
              </a:rPr>
              <a:t> </a:t>
            </a:r>
            <a:r>
              <a:rPr sz="1800" spc="204" dirty="0">
                <a:solidFill>
                  <a:srgbClr val="FFFFFF"/>
                </a:solidFill>
                <a:latin typeface="Gill Sans MT"/>
                <a:cs typeface="Gill Sans MT"/>
              </a:rPr>
              <a:t>boundary</a:t>
            </a:r>
            <a:endParaRPr sz="1800" dirty="0">
              <a:latin typeface="Gill Sans MT"/>
              <a:cs typeface="Gill Sans MT"/>
            </a:endParaRPr>
          </a:p>
          <a:p>
            <a:pPr marL="427355" indent="-414655">
              <a:lnSpc>
                <a:spcPts val="1739"/>
              </a:lnSpc>
              <a:buAutoNum type="arabicPeriod"/>
              <a:tabLst>
                <a:tab pos="427355" algn="l"/>
              </a:tabLst>
            </a:pPr>
            <a:r>
              <a:rPr sz="1800" spc="190" dirty="0">
                <a:solidFill>
                  <a:srgbClr val="FFFFFF"/>
                </a:solidFill>
                <a:latin typeface="Gill Sans MT"/>
                <a:cs typeface="Gill Sans MT"/>
              </a:rPr>
              <a:t>Exceptions</a:t>
            </a:r>
            <a:r>
              <a:rPr sz="1800" spc="80" dirty="0">
                <a:solidFill>
                  <a:srgbClr val="FFFFFF"/>
                </a:solidFill>
                <a:latin typeface="Gill Sans MT"/>
                <a:cs typeface="Gill Sans MT"/>
              </a:rPr>
              <a:t> </a:t>
            </a:r>
            <a:r>
              <a:rPr sz="1800" spc="110" dirty="0">
                <a:solidFill>
                  <a:srgbClr val="FFFFFF"/>
                </a:solidFill>
                <a:latin typeface="Gill Sans MT"/>
                <a:cs typeface="Gill Sans MT"/>
              </a:rPr>
              <a:t>(STD-</a:t>
            </a:r>
            <a:r>
              <a:rPr sz="1800" spc="195" dirty="0">
                <a:solidFill>
                  <a:srgbClr val="FFFFFF"/>
                </a:solidFill>
                <a:latin typeface="Gill Sans MT"/>
                <a:cs typeface="Gill Sans MT"/>
              </a:rPr>
              <a:t>ERR51-</a:t>
            </a:r>
            <a:r>
              <a:rPr sz="1800" spc="120" dirty="0">
                <a:solidFill>
                  <a:srgbClr val="FFFFFF"/>
                </a:solidFill>
                <a:latin typeface="Gill Sans MT"/>
                <a:cs typeface="Gill Sans MT"/>
              </a:rPr>
              <a:t>CPP)</a:t>
            </a:r>
            <a:r>
              <a:rPr sz="1800" spc="80"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200" dirty="0">
                <a:solidFill>
                  <a:srgbClr val="FFFFFF"/>
                </a:solidFill>
                <a:latin typeface="Gill Sans MT"/>
                <a:cs typeface="Gill Sans MT"/>
              </a:rPr>
              <a:t>Handle</a:t>
            </a:r>
            <a:r>
              <a:rPr sz="1800" spc="100" dirty="0">
                <a:solidFill>
                  <a:srgbClr val="FFFFFF"/>
                </a:solidFill>
                <a:latin typeface="Gill Sans MT"/>
                <a:cs typeface="Gill Sans MT"/>
              </a:rPr>
              <a:t> </a:t>
            </a:r>
            <a:r>
              <a:rPr sz="1800" spc="185" dirty="0">
                <a:solidFill>
                  <a:srgbClr val="FFFFFF"/>
                </a:solidFill>
                <a:latin typeface="Gill Sans MT"/>
                <a:cs typeface="Gill Sans MT"/>
              </a:rPr>
              <a:t>all</a:t>
            </a:r>
            <a:r>
              <a:rPr sz="1800" spc="85" dirty="0">
                <a:solidFill>
                  <a:srgbClr val="FFFFFF"/>
                </a:solidFill>
                <a:latin typeface="Gill Sans MT"/>
                <a:cs typeface="Gill Sans MT"/>
              </a:rPr>
              <a:t> </a:t>
            </a:r>
            <a:r>
              <a:rPr sz="1800" spc="180" dirty="0">
                <a:solidFill>
                  <a:srgbClr val="FFFFFF"/>
                </a:solidFill>
                <a:latin typeface="Gill Sans MT"/>
                <a:cs typeface="Gill Sans MT"/>
              </a:rPr>
              <a:t>exceptions</a:t>
            </a:r>
            <a:endParaRPr sz="1800" dirty="0">
              <a:latin typeface="Gill Sans MT"/>
              <a:cs typeface="Gill Sans MT"/>
            </a:endParaRPr>
          </a:p>
          <a:p>
            <a:pPr marL="427990" marR="5080" indent="-415290">
              <a:lnSpc>
                <a:spcPts val="1900"/>
              </a:lnSpc>
              <a:spcBef>
                <a:spcPts val="150"/>
              </a:spcBef>
              <a:buAutoNum type="arabicPeriod"/>
              <a:tabLst>
                <a:tab pos="427990" algn="l"/>
              </a:tabLst>
            </a:pPr>
            <a:r>
              <a:rPr sz="1800" spc="165" dirty="0">
                <a:solidFill>
                  <a:srgbClr val="FFFFFF"/>
                </a:solidFill>
                <a:latin typeface="Gill Sans MT"/>
                <a:cs typeface="Gill Sans MT"/>
              </a:rPr>
              <a:t>Input/Output</a:t>
            </a:r>
            <a:r>
              <a:rPr sz="1800" spc="80" dirty="0">
                <a:solidFill>
                  <a:srgbClr val="FFFFFF"/>
                </a:solidFill>
                <a:latin typeface="Gill Sans MT"/>
                <a:cs typeface="Gill Sans MT"/>
              </a:rPr>
              <a:t> </a:t>
            </a:r>
            <a:r>
              <a:rPr sz="1800" spc="110" dirty="0">
                <a:solidFill>
                  <a:srgbClr val="FFFFFF"/>
                </a:solidFill>
                <a:latin typeface="Gill Sans MT"/>
                <a:cs typeface="Gill Sans MT"/>
              </a:rPr>
              <a:t>(STD-</a:t>
            </a:r>
            <a:r>
              <a:rPr sz="1800" spc="130" dirty="0">
                <a:solidFill>
                  <a:srgbClr val="FFFFFF"/>
                </a:solidFill>
                <a:latin typeface="Gill Sans MT"/>
                <a:cs typeface="Gill Sans MT"/>
              </a:rPr>
              <a:t>FIO50-</a:t>
            </a:r>
            <a:r>
              <a:rPr sz="1800" spc="120" dirty="0">
                <a:solidFill>
                  <a:srgbClr val="FFFFFF"/>
                </a:solidFill>
                <a:latin typeface="Gill Sans MT"/>
                <a:cs typeface="Gill Sans MT"/>
              </a:rPr>
              <a:t>CPP)</a:t>
            </a:r>
            <a:r>
              <a:rPr sz="1800" spc="75"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75" dirty="0">
                <a:solidFill>
                  <a:srgbClr val="FFFFFF"/>
                </a:solidFill>
                <a:latin typeface="Gill Sans MT"/>
                <a:cs typeface="Gill Sans MT"/>
              </a:rPr>
              <a:t>Do</a:t>
            </a:r>
            <a:r>
              <a:rPr sz="1800" spc="80" dirty="0">
                <a:solidFill>
                  <a:srgbClr val="FFFFFF"/>
                </a:solidFill>
                <a:latin typeface="Gill Sans MT"/>
                <a:cs typeface="Gill Sans MT"/>
              </a:rPr>
              <a:t> </a:t>
            </a:r>
            <a:r>
              <a:rPr sz="1800" spc="160" dirty="0">
                <a:solidFill>
                  <a:srgbClr val="FFFFFF"/>
                </a:solidFill>
                <a:latin typeface="Gill Sans MT"/>
                <a:cs typeface="Gill Sans MT"/>
              </a:rPr>
              <a:t>not</a:t>
            </a:r>
            <a:r>
              <a:rPr sz="1800" spc="90" dirty="0">
                <a:solidFill>
                  <a:srgbClr val="FFFFFF"/>
                </a:solidFill>
                <a:latin typeface="Gill Sans MT"/>
                <a:cs typeface="Gill Sans MT"/>
              </a:rPr>
              <a:t> </a:t>
            </a:r>
            <a:r>
              <a:rPr sz="1800" spc="195" dirty="0">
                <a:solidFill>
                  <a:srgbClr val="FFFFFF"/>
                </a:solidFill>
                <a:latin typeface="Gill Sans MT"/>
                <a:cs typeface="Gill Sans MT"/>
              </a:rPr>
              <a:t>alternatively</a:t>
            </a:r>
            <a:r>
              <a:rPr sz="1800" spc="90" dirty="0">
                <a:solidFill>
                  <a:srgbClr val="FFFFFF"/>
                </a:solidFill>
                <a:latin typeface="Gill Sans MT"/>
                <a:cs typeface="Gill Sans MT"/>
              </a:rPr>
              <a:t> </a:t>
            </a:r>
            <a:r>
              <a:rPr sz="1800" spc="190" dirty="0">
                <a:solidFill>
                  <a:srgbClr val="FFFFFF"/>
                </a:solidFill>
                <a:latin typeface="Gill Sans MT"/>
                <a:cs typeface="Gill Sans MT"/>
              </a:rPr>
              <a:t>input</a:t>
            </a:r>
            <a:r>
              <a:rPr sz="1800" spc="80" dirty="0">
                <a:solidFill>
                  <a:srgbClr val="FFFFFF"/>
                </a:solidFill>
                <a:latin typeface="Gill Sans MT"/>
                <a:cs typeface="Gill Sans MT"/>
              </a:rPr>
              <a:t> </a:t>
            </a:r>
            <a:r>
              <a:rPr sz="1800" spc="270" dirty="0">
                <a:solidFill>
                  <a:srgbClr val="FFFFFF"/>
                </a:solidFill>
                <a:latin typeface="Gill Sans MT"/>
                <a:cs typeface="Gill Sans MT"/>
              </a:rPr>
              <a:t>and</a:t>
            </a:r>
            <a:r>
              <a:rPr sz="1800" spc="80" dirty="0">
                <a:solidFill>
                  <a:srgbClr val="FFFFFF"/>
                </a:solidFill>
                <a:latin typeface="Gill Sans MT"/>
                <a:cs typeface="Gill Sans MT"/>
              </a:rPr>
              <a:t> </a:t>
            </a:r>
            <a:r>
              <a:rPr sz="1800" spc="180" dirty="0">
                <a:solidFill>
                  <a:srgbClr val="FFFFFF"/>
                </a:solidFill>
                <a:latin typeface="Gill Sans MT"/>
                <a:cs typeface="Gill Sans MT"/>
              </a:rPr>
              <a:t>output</a:t>
            </a:r>
            <a:r>
              <a:rPr sz="1800" spc="95" dirty="0">
                <a:solidFill>
                  <a:srgbClr val="FFFFFF"/>
                </a:solidFill>
                <a:latin typeface="Gill Sans MT"/>
                <a:cs typeface="Gill Sans MT"/>
              </a:rPr>
              <a:t> </a:t>
            </a:r>
            <a:r>
              <a:rPr sz="1800" spc="165" dirty="0">
                <a:solidFill>
                  <a:srgbClr val="FFFFFF"/>
                </a:solidFill>
                <a:latin typeface="Gill Sans MT"/>
                <a:cs typeface="Gill Sans MT"/>
              </a:rPr>
              <a:t>from</a:t>
            </a:r>
            <a:r>
              <a:rPr sz="1800" spc="85" dirty="0">
                <a:solidFill>
                  <a:srgbClr val="FFFFFF"/>
                </a:solidFill>
                <a:latin typeface="Gill Sans MT"/>
                <a:cs typeface="Gill Sans MT"/>
              </a:rPr>
              <a:t> </a:t>
            </a:r>
            <a:r>
              <a:rPr sz="1800" spc="345" dirty="0">
                <a:solidFill>
                  <a:srgbClr val="FFFFFF"/>
                </a:solidFill>
                <a:latin typeface="Gill Sans MT"/>
                <a:cs typeface="Gill Sans MT"/>
              </a:rPr>
              <a:t>a</a:t>
            </a:r>
            <a:r>
              <a:rPr sz="1800" spc="85" dirty="0">
                <a:solidFill>
                  <a:srgbClr val="FFFFFF"/>
                </a:solidFill>
                <a:latin typeface="Gill Sans MT"/>
                <a:cs typeface="Gill Sans MT"/>
              </a:rPr>
              <a:t> </a:t>
            </a:r>
            <a:r>
              <a:rPr sz="1800" spc="160" dirty="0">
                <a:solidFill>
                  <a:srgbClr val="FFFFFF"/>
                </a:solidFill>
                <a:latin typeface="Gill Sans MT"/>
                <a:cs typeface="Gill Sans MT"/>
              </a:rPr>
              <a:t>file</a:t>
            </a:r>
            <a:r>
              <a:rPr sz="1800" spc="85" dirty="0">
                <a:solidFill>
                  <a:srgbClr val="FFFFFF"/>
                </a:solidFill>
                <a:latin typeface="Gill Sans MT"/>
                <a:cs typeface="Gill Sans MT"/>
              </a:rPr>
              <a:t> </a:t>
            </a:r>
            <a:r>
              <a:rPr sz="1800" spc="210" dirty="0">
                <a:solidFill>
                  <a:srgbClr val="FFFFFF"/>
                </a:solidFill>
                <a:latin typeface="Gill Sans MT"/>
                <a:cs typeface="Gill Sans MT"/>
              </a:rPr>
              <a:t>stream </a:t>
            </a:r>
            <a:r>
              <a:rPr sz="1800" spc="160" dirty="0">
                <a:solidFill>
                  <a:srgbClr val="FFFFFF"/>
                </a:solidFill>
                <a:latin typeface="Gill Sans MT"/>
                <a:cs typeface="Gill Sans MT"/>
              </a:rPr>
              <a:t>without</a:t>
            </a:r>
            <a:r>
              <a:rPr sz="1800" spc="80" dirty="0">
                <a:solidFill>
                  <a:srgbClr val="FFFFFF"/>
                </a:solidFill>
                <a:latin typeface="Gill Sans MT"/>
                <a:cs typeface="Gill Sans MT"/>
              </a:rPr>
              <a:t> </a:t>
            </a:r>
            <a:r>
              <a:rPr sz="1800" spc="295" dirty="0">
                <a:solidFill>
                  <a:srgbClr val="FFFFFF"/>
                </a:solidFill>
                <a:latin typeface="Gill Sans MT"/>
                <a:cs typeface="Gill Sans MT"/>
              </a:rPr>
              <a:t>an</a:t>
            </a:r>
            <a:r>
              <a:rPr sz="1800" spc="85" dirty="0">
                <a:solidFill>
                  <a:srgbClr val="FFFFFF"/>
                </a:solidFill>
                <a:latin typeface="Gill Sans MT"/>
                <a:cs typeface="Gill Sans MT"/>
              </a:rPr>
              <a:t> </a:t>
            </a:r>
            <a:r>
              <a:rPr sz="1800" spc="204" dirty="0">
                <a:solidFill>
                  <a:srgbClr val="FFFFFF"/>
                </a:solidFill>
                <a:latin typeface="Gill Sans MT"/>
                <a:cs typeface="Gill Sans MT"/>
              </a:rPr>
              <a:t>intervening</a:t>
            </a:r>
            <a:r>
              <a:rPr sz="1800" spc="80" dirty="0">
                <a:solidFill>
                  <a:srgbClr val="FFFFFF"/>
                </a:solidFill>
                <a:latin typeface="Gill Sans MT"/>
                <a:cs typeface="Gill Sans MT"/>
              </a:rPr>
              <a:t> </a:t>
            </a:r>
            <a:r>
              <a:rPr sz="1800" spc="185" dirty="0">
                <a:solidFill>
                  <a:srgbClr val="FFFFFF"/>
                </a:solidFill>
                <a:latin typeface="Gill Sans MT"/>
                <a:cs typeface="Gill Sans MT"/>
              </a:rPr>
              <a:t>positioning</a:t>
            </a:r>
            <a:r>
              <a:rPr sz="1800" spc="85" dirty="0">
                <a:solidFill>
                  <a:srgbClr val="FFFFFF"/>
                </a:solidFill>
                <a:latin typeface="Gill Sans MT"/>
                <a:cs typeface="Gill Sans MT"/>
              </a:rPr>
              <a:t> </a:t>
            </a:r>
            <a:r>
              <a:rPr sz="1800" spc="165" dirty="0">
                <a:solidFill>
                  <a:srgbClr val="FFFFFF"/>
                </a:solidFill>
                <a:latin typeface="Gill Sans MT"/>
                <a:cs typeface="Gill Sans MT"/>
              </a:rPr>
              <a:t>call</a:t>
            </a:r>
            <a:endParaRPr sz="1800" dirty="0">
              <a:latin typeface="Gill Sans MT"/>
              <a:cs typeface="Gill Sans MT"/>
            </a:endParaRPr>
          </a:p>
          <a:p>
            <a:pPr marL="427355" indent="-414655">
              <a:lnSpc>
                <a:spcPts val="1750"/>
              </a:lnSpc>
              <a:buAutoNum type="arabicPeriod"/>
              <a:tabLst>
                <a:tab pos="427355" algn="l"/>
              </a:tabLst>
            </a:pPr>
            <a:r>
              <a:rPr sz="1800" spc="170" dirty="0">
                <a:solidFill>
                  <a:srgbClr val="FFFFFF"/>
                </a:solidFill>
                <a:latin typeface="Gill Sans MT"/>
                <a:cs typeface="Gill Sans MT"/>
              </a:rPr>
              <a:t>Declaration</a:t>
            </a:r>
            <a:r>
              <a:rPr sz="1800" spc="85" dirty="0">
                <a:solidFill>
                  <a:srgbClr val="FFFFFF"/>
                </a:solidFill>
                <a:latin typeface="Gill Sans MT"/>
                <a:cs typeface="Gill Sans MT"/>
              </a:rPr>
              <a:t> </a:t>
            </a:r>
            <a:r>
              <a:rPr sz="1800" spc="110" dirty="0">
                <a:solidFill>
                  <a:srgbClr val="FFFFFF"/>
                </a:solidFill>
                <a:latin typeface="Gill Sans MT"/>
                <a:cs typeface="Gill Sans MT"/>
              </a:rPr>
              <a:t>(STD-</a:t>
            </a:r>
            <a:r>
              <a:rPr sz="1800" spc="120" dirty="0">
                <a:solidFill>
                  <a:srgbClr val="FFFFFF"/>
                </a:solidFill>
                <a:latin typeface="Gill Sans MT"/>
                <a:cs typeface="Gill Sans MT"/>
              </a:rPr>
              <a:t>DLC52-CPP)</a:t>
            </a:r>
            <a:r>
              <a:rPr sz="1800" spc="80" dirty="0">
                <a:solidFill>
                  <a:srgbClr val="FFFFFF"/>
                </a:solidFill>
                <a:latin typeface="Gill Sans MT"/>
                <a:cs typeface="Gill Sans MT"/>
              </a:rPr>
              <a:t> </a:t>
            </a:r>
            <a:r>
              <a:rPr sz="1800" dirty="0">
                <a:solidFill>
                  <a:srgbClr val="FFFFFF"/>
                </a:solidFill>
                <a:latin typeface="Gill Sans MT"/>
                <a:cs typeface="Gill Sans MT"/>
              </a:rPr>
              <a:t>–</a:t>
            </a:r>
            <a:r>
              <a:rPr sz="1800" spc="90" dirty="0">
                <a:solidFill>
                  <a:srgbClr val="FFFFFF"/>
                </a:solidFill>
                <a:latin typeface="Gill Sans MT"/>
                <a:cs typeface="Gill Sans MT"/>
              </a:rPr>
              <a:t> </a:t>
            </a:r>
            <a:r>
              <a:rPr sz="1800" spc="150" dirty="0">
                <a:solidFill>
                  <a:srgbClr val="FFFFFF"/>
                </a:solidFill>
                <a:latin typeface="Gill Sans MT"/>
                <a:cs typeface="Gill Sans MT"/>
              </a:rPr>
              <a:t>Never</a:t>
            </a:r>
            <a:r>
              <a:rPr sz="1800" spc="80" dirty="0">
                <a:solidFill>
                  <a:srgbClr val="FFFFFF"/>
                </a:solidFill>
                <a:latin typeface="Gill Sans MT"/>
                <a:cs typeface="Gill Sans MT"/>
              </a:rPr>
              <a:t> </a:t>
            </a:r>
            <a:r>
              <a:rPr sz="1800" spc="210" dirty="0">
                <a:solidFill>
                  <a:srgbClr val="FFFFFF"/>
                </a:solidFill>
                <a:latin typeface="Gill Sans MT"/>
                <a:cs typeface="Gill Sans MT"/>
              </a:rPr>
              <a:t>qualify</a:t>
            </a:r>
            <a:r>
              <a:rPr sz="1800" spc="90" dirty="0">
                <a:solidFill>
                  <a:srgbClr val="FFFFFF"/>
                </a:solidFill>
                <a:latin typeface="Gill Sans MT"/>
                <a:cs typeface="Gill Sans MT"/>
              </a:rPr>
              <a:t> </a:t>
            </a:r>
            <a:r>
              <a:rPr sz="1800" spc="345" dirty="0">
                <a:solidFill>
                  <a:srgbClr val="FFFFFF"/>
                </a:solidFill>
                <a:latin typeface="Gill Sans MT"/>
                <a:cs typeface="Gill Sans MT"/>
              </a:rPr>
              <a:t>a</a:t>
            </a:r>
            <a:r>
              <a:rPr sz="1800" spc="85" dirty="0">
                <a:solidFill>
                  <a:srgbClr val="FFFFFF"/>
                </a:solidFill>
                <a:latin typeface="Gill Sans MT"/>
                <a:cs typeface="Gill Sans MT"/>
              </a:rPr>
              <a:t> </a:t>
            </a:r>
            <a:r>
              <a:rPr sz="1800" spc="180" dirty="0">
                <a:solidFill>
                  <a:srgbClr val="FFFFFF"/>
                </a:solidFill>
                <a:latin typeface="Gill Sans MT"/>
                <a:cs typeface="Gill Sans MT"/>
              </a:rPr>
              <a:t>reference</a:t>
            </a:r>
            <a:r>
              <a:rPr sz="1800" spc="90" dirty="0">
                <a:solidFill>
                  <a:srgbClr val="FFFFFF"/>
                </a:solidFill>
                <a:latin typeface="Gill Sans MT"/>
                <a:cs typeface="Gill Sans MT"/>
              </a:rPr>
              <a:t> </a:t>
            </a:r>
            <a:r>
              <a:rPr sz="1800" spc="220" dirty="0">
                <a:solidFill>
                  <a:srgbClr val="FFFFFF"/>
                </a:solidFill>
                <a:latin typeface="Gill Sans MT"/>
                <a:cs typeface="Gill Sans MT"/>
              </a:rPr>
              <a:t>type</a:t>
            </a:r>
            <a:r>
              <a:rPr sz="1800" spc="100" dirty="0">
                <a:solidFill>
                  <a:srgbClr val="FFFFFF"/>
                </a:solidFill>
                <a:latin typeface="Gill Sans MT"/>
                <a:cs typeface="Gill Sans MT"/>
              </a:rPr>
              <a:t> </a:t>
            </a:r>
            <a:r>
              <a:rPr sz="1800" spc="160" dirty="0">
                <a:solidFill>
                  <a:srgbClr val="FFFFFF"/>
                </a:solidFill>
                <a:latin typeface="Gill Sans MT"/>
                <a:cs typeface="Gill Sans MT"/>
              </a:rPr>
              <a:t>with</a:t>
            </a:r>
            <a:r>
              <a:rPr sz="1800" spc="90" dirty="0">
                <a:solidFill>
                  <a:srgbClr val="FFFFFF"/>
                </a:solidFill>
                <a:latin typeface="Gill Sans MT"/>
                <a:cs typeface="Gill Sans MT"/>
              </a:rPr>
              <a:t> </a:t>
            </a:r>
            <a:r>
              <a:rPr sz="1800" spc="345" dirty="0">
                <a:solidFill>
                  <a:srgbClr val="FFFFFF"/>
                </a:solidFill>
                <a:latin typeface="Gill Sans MT"/>
                <a:cs typeface="Gill Sans MT"/>
              </a:rPr>
              <a:t>a</a:t>
            </a:r>
            <a:r>
              <a:rPr sz="1800" spc="85" dirty="0">
                <a:solidFill>
                  <a:srgbClr val="FFFFFF"/>
                </a:solidFill>
                <a:latin typeface="Gill Sans MT"/>
                <a:cs typeface="Gill Sans MT"/>
              </a:rPr>
              <a:t> </a:t>
            </a:r>
            <a:r>
              <a:rPr sz="1800" spc="185" dirty="0">
                <a:solidFill>
                  <a:srgbClr val="FFFFFF"/>
                </a:solidFill>
                <a:latin typeface="Gill Sans MT"/>
                <a:cs typeface="Gill Sans MT"/>
              </a:rPr>
              <a:t>const</a:t>
            </a:r>
            <a:r>
              <a:rPr sz="1800" spc="95" dirty="0">
                <a:solidFill>
                  <a:srgbClr val="FFFFFF"/>
                </a:solidFill>
                <a:latin typeface="Gill Sans MT"/>
                <a:cs typeface="Gill Sans MT"/>
              </a:rPr>
              <a:t> </a:t>
            </a:r>
            <a:r>
              <a:rPr sz="1800" spc="70" dirty="0">
                <a:solidFill>
                  <a:srgbClr val="FFFFFF"/>
                </a:solidFill>
                <a:latin typeface="Gill Sans MT"/>
                <a:cs typeface="Gill Sans MT"/>
              </a:rPr>
              <a:t>or</a:t>
            </a:r>
            <a:r>
              <a:rPr sz="1800" spc="80" dirty="0">
                <a:solidFill>
                  <a:srgbClr val="FFFFFF"/>
                </a:solidFill>
                <a:latin typeface="Gill Sans MT"/>
                <a:cs typeface="Gill Sans MT"/>
              </a:rPr>
              <a:t> </a:t>
            </a:r>
            <a:r>
              <a:rPr sz="1800" spc="165" dirty="0">
                <a:solidFill>
                  <a:srgbClr val="FFFFFF"/>
                </a:solidFill>
                <a:latin typeface="Gill Sans MT"/>
                <a:cs typeface="Gill Sans MT"/>
              </a:rPr>
              <a:t>volatile</a:t>
            </a:r>
            <a:endParaRPr sz="1800" dirty="0">
              <a:latin typeface="Gill Sans MT"/>
              <a:cs typeface="Gill Sans MT"/>
            </a:endParaRPr>
          </a:p>
          <a:p>
            <a:pPr marL="426084" marR="27940" indent="-413384">
              <a:lnSpc>
                <a:spcPts val="1900"/>
              </a:lnSpc>
              <a:spcBef>
                <a:spcPts val="150"/>
              </a:spcBef>
              <a:buAutoNum type="arabicPeriod"/>
              <a:tabLst>
                <a:tab pos="427990" algn="l"/>
              </a:tabLst>
            </a:pPr>
            <a:r>
              <a:rPr sz="1800" spc="170" dirty="0">
                <a:solidFill>
                  <a:srgbClr val="FFFFFF"/>
                </a:solidFill>
                <a:latin typeface="Gill Sans MT"/>
                <a:cs typeface="Gill Sans MT"/>
              </a:rPr>
              <a:t>Containers</a:t>
            </a:r>
            <a:r>
              <a:rPr sz="1800" spc="80" dirty="0">
                <a:solidFill>
                  <a:srgbClr val="FFFFFF"/>
                </a:solidFill>
                <a:latin typeface="Gill Sans MT"/>
                <a:cs typeface="Gill Sans MT"/>
              </a:rPr>
              <a:t> </a:t>
            </a:r>
            <a:r>
              <a:rPr sz="1800" spc="110" dirty="0">
                <a:solidFill>
                  <a:srgbClr val="FFFFFF"/>
                </a:solidFill>
                <a:latin typeface="Gill Sans MT"/>
                <a:cs typeface="Gill Sans MT"/>
              </a:rPr>
              <a:t>(STD-</a:t>
            </a:r>
            <a:r>
              <a:rPr sz="1800" spc="125" dirty="0">
                <a:solidFill>
                  <a:srgbClr val="FFFFFF"/>
                </a:solidFill>
                <a:latin typeface="Gill Sans MT"/>
                <a:cs typeface="Gill Sans MT"/>
              </a:rPr>
              <a:t>CTR51-</a:t>
            </a:r>
            <a:r>
              <a:rPr sz="1800" spc="120" dirty="0">
                <a:solidFill>
                  <a:srgbClr val="FFFFFF"/>
                </a:solidFill>
                <a:latin typeface="Gill Sans MT"/>
                <a:cs typeface="Gill Sans MT"/>
              </a:rPr>
              <a:t>CPP)</a:t>
            </a:r>
            <a:r>
              <a:rPr sz="1800" spc="85" dirty="0">
                <a:solidFill>
                  <a:srgbClr val="FFFFFF"/>
                </a:solidFill>
                <a:latin typeface="Gill Sans MT"/>
                <a:cs typeface="Gill Sans MT"/>
              </a:rPr>
              <a:t> </a:t>
            </a:r>
            <a:r>
              <a:rPr sz="1800" dirty="0">
                <a:solidFill>
                  <a:srgbClr val="FFFFFF"/>
                </a:solidFill>
                <a:latin typeface="Gill Sans MT"/>
                <a:cs typeface="Gill Sans MT"/>
              </a:rPr>
              <a:t>–</a:t>
            </a:r>
            <a:r>
              <a:rPr sz="1800" spc="95" dirty="0">
                <a:solidFill>
                  <a:srgbClr val="FFFFFF"/>
                </a:solidFill>
                <a:latin typeface="Gill Sans MT"/>
                <a:cs typeface="Gill Sans MT"/>
              </a:rPr>
              <a:t> </a:t>
            </a:r>
            <a:r>
              <a:rPr sz="1800" spc="180" dirty="0">
                <a:solidFill>
                  <a:srgbClr val="FFFFFF"/>
                </a:solidFill>
                <a:latin typeface="Gill Sans MT"/>
                <a:cs typeface="Gill Sans MT"/>
              </a:rPr>
              <a:t>Use</a:t>
            </a:r>
            <a:r>
              <a:rPr sz="1800" spc="105" dirty="0">
                <a:solidFill>
                  <a:srgbClr val="FFFFFF"/>
                </a:solidFill>
                <a:latin typeface="Gill Sans MT"/>
                <a:cs typeface="Gill Sans MT"/>
              </a:rPr>
              <a:t> </a:t>
            </a:r>
            <a:r>
              <a:rPr sz="1800" spc="210" dirty="0">
                <a:solidFill>
                  <a:srgbClr val="FFFFFF"/>
                </a:solidFill>
                <a:latin typeface="Gill Sans MT"/>
                <a:cs typeface="Gill Sans MT"/>
              </a:rPr>
              <a:t>valid</a:t>
            </a:r>
            <a:r>
              <a:rPr sz="1800" spc="85" dirty="0">
                <a:solidFill>
                  <a:srgbClr val="FFFFFF"/>
                </a:solidFill>
                <a:latin typeface="Gill Sans MT"/>
                <a:cs typeface="Gill Sans MT"/>
              </a:rPr>
              <a:t> </a:t>
            </a:r>
            <a:r>
              <a:rPr sz="1800" spc="185" dirty="0">
                <a:solidFill>
                  <a:srgbClr val="FFFFFF"/>
                </a:solidFill>
                <a:latin typeface="Gill Sans MT"/>
                <a:cs typeface="Gill Sans MT"/>
              </a:rPr>
              <a:t>references,</a:t>
            </a:r>
            <a:r>
              <a:rPr sz="1800" spc="85" dirty="0">
                <a:solidFill>
                  <a:srgbClr val="FFFFFF"/>
                </a:solidFill>
                <a:latin typeface="Gill Sans MT"/>
                <a:cs typeface="Gill Sans MT"/>
              </a:rPr>
              <a:t> </a:t>
            </a:r>
            <a:r>
              <a:rPr sz="1800" spc="170" dirty="0">
                <a:solidFill>
                  <a:srgbClr val="FFFFFF"/>
                </a:solidFill>
                <a:latin typeface="Gill Sans MT"/>
                <a:cs typeface="Gill Sans MT"/>
              </a:rPr>
              <a:t>pointers,</a:t>
            </a:r>
            <a:r>
              <a:rPr sz="1800" spc="85" dirty="0">
                <a:solidFill>
                  <a:srgbClr val="FFFFFF"/>
                </a:solidFill>
                <a:latin typeface="Gill Sans MT"/>
                <a:cs typeface="Gill Sans MT"/>
              </a:rPr>
              <a:t> </a:t>
            </a:r>
            <a:r>
              <a:rPr sz="1800" spc="270" dirty="0">
                <a:solidFill>
                  <a:srgbClr val="FFFFFF"/>
                </a:solidFill>
                <a:latin typeface="Gill Sans MT"/>
                <a:cs typeface="Gill Sans MT"/>
              </a:rPr>
              <a:t>and</a:t>
            </a:r>
            <a:r>
              <a:rPr sz="1800" spc="90" dirty="0">
                <a:solidFill>
                  <a:srgbClr val="FFFFFF"/>
                </a:solidFill>
                <a:latin typeface="Gill Sans MT"/>
                <a:cs typeface="Gill Sans MT"/>
              </a:rPr>
              <a:t> </a:t>
            </a:r>
            <a:r>
              <a:rPr sz="1800" spc="145" dirty="0">
                <a:solidFill>
                  <a:srgbClr val="FFFFFF"/>
                </a:solidFill>
                <a:latin typeface="Gill Sans MT"/>
                <a:cs typeface="Gill Sans MT"/>
              </a:rPr>
              <a:t>iterators</a:t>
            </a:r>
            <a:r>
              <a:rPr sz="1800" spc="80" dirty="0">
                <a:solidFill>
                  <a:srgbClr val="FFFFFF"/>
                </a:solidFill>
                <a:latin typeface="Gill Sans MT"/>
                <a:cs typeface="Gill Sans MT"/>
              </a:rPr>
              <a:t> </a:t>
            </a:r>
            <a:r>
              <a:rPr sz="1800" spc="114" dirty="0">
                <a:solidFill>
                  <a:srgbClr val="FFFFFF"/>
                </a:solidFill>
                <a:latin typeface="Gill Sans MT"/>
                <a:cs typeface="Gill Sans MT"/>
              </a:rPr>
              <a:t>to</a:t>
            </a:r>
            <a:r>
              <a:rPr sz="1800" spc="100" dirty="0">
                <a:solidFill>
                  <a:srgbClr val="FFFFFF"/>
                </a:solidFill>
                <a:latin typeface="Gill Sans MT"/>
                <a:cs typeface="Gill Sans MT"/>
              </a:rPr>
              <a:t> </a:t>
            </a:r>
            <a:r>
              <a:rPr sz="1800" spc="165" dirty="0">
                <a:solidFill>
                  <a:srgbClr val="FFFFFF"/>
                </a:solidFill>
                <a:latin typeface="Gill Sans MT"/>
                <a:cs typeface="Gill Sans MT"/>
              </a:rPr>
              <a:t>reference 	</a:t>
            </a:r>
            <a:r>
              <a:rPr sz="1800" spc="229" dirty="0">
                <a:solidFill>
                  <a:srgbClr val="FFFFFF"/>
                </a:solidFill>
                <a:latin typeface="Gill Sans MT"/>
                <a:cs typeface="Gill Sans MT"/>
              </a:rPr>
              <a:t>elements</a:t>
            </a:r>
            <a:r>
              <a:rPr sz="1800" spc="75" dirty="0">
                <a:solidFill>
                  <a:srgbClr val="FFFFFF"/>
                </a:solidFill>
                <a:latin typeface="Gill Sans MT"/>
                <a:cs typeface="Gill Sans MT"/>
              </a:rPr>
              <a:t> </a:t>
            </a:r>
            <a:r>
              <a:rPr sz="1800" spc="150" dirty="0">
                <a:solidFill>
                  <a:srgbClr val="FFFFFF"/>
                </a:solidFill>
                <a:latin typeface="Gill Sans MT"/>
                <a:cs typeface="Gill Sans MT"/>
              </a:rPr>
              <a:t>of</a:t>
            </a:r>
            <a:r>
              <a:rPr sz="1800" spc="85" dirty="0">
                <a:solidFill>
                  <a:srgbClr val="FFFFFF"/>
                </a:solidFill>
                <a:latin typeface="Gill Sans MT"/>
                <a:cs typeface="Gill Sans MT"/>
              </a:rPr>
              <a:t> </a:t>
            </a:r>
            <a:r>
              <a:rPr sz="1800" spc="345" dirty="0">
                <a:solidFill>
                  <a:srgbClr val="FFFFFF"/>
                </a:solidFill>
                <a:latin typeface="Gill Sans MT"/>
                <a:cs typeface="Gill Sans MT"/>
              </a:rPr>
              <a:t>a</a:t>
            </a:r>
            <a:r>
              <a:rPr sz="1800" spc="90" dirty="0">
                <a:solidFill>
                  <a:srgbClr val="FFFFFF"/>
                </a:solidFill>
                <a:latin typeface="Gill Sans MT"/>
                <a:cs typeface="Gill Sans MT"/>
              </a:rPr>
              <a:t> </a:t>
            </a:r>
            <a:r>
              <a:rPr sz="1800" spc="170" dirty="0">
                <a:solidFill>
                  <a:srgbClr val="FFFFFF"/>
                </a:solidFill>
                <a:latin typeface="Gill Sans MT"/>
                <a:cs typeface="Gill Sans MT"/>
              </a:rPr>
              <a:t>container</a:t>
            </a:r>
            <a:endParaRPr sz="1800" dirty="0">
              <a:latin typeface="Gill Sans MT"/>
              <a:cs typeface="Gill Sans MT"/>
            </a:endParaRPr>
          </a:p>
        </p:txBody>
      </p:sp>
      <p:pic>
        <p:nvPicPr>
          <p:cNvPr id="4" name="object 4"/>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408045">
              <a:lnSpc>
                <a:spcPct val="100000"/>
              </a:lnSpc>
              <a:spcBef>
                <a:spcPts val="100"/>
              </a:spcBef>
            </a:pPr>
            <a:r>
              <a:rPr spc="55" dirty="0"/>
              <a:t>ENCRYPTION</a:t>
            </a:r>
            <a:r>
              <a:rPr spc="155" dirty="0"/>
              <a:t> </a:t>
            </a:r>
            <a:r>
              <a:rPr spc="225" dirty="0"/>
              <a:t>POLICIES</a:t>
            </a:r>
          </a:p>
        </p:txBody>
      </p:sp>
      <p:sp>
        <p:nvSpPr>
          <p:cNvPr id="3" name="object 3"/>
          <p:cNvSpPr txBox="1"/>
          <p:nvPr/>
        </p:nvSpPr>
        <p:spPr>
          <a:xfrm>
            <a:off x="764540" y="2209800"/>
            <a:ext cx="10589260" cy="920750"/>
          </a:xfrm>
          <a:prstGeom prst="rect">
            <a:avLst/>
          </a:prstGeom>
        </p:spPr>
        <p:txBody>
          <a:bodyPr vert="horz" wrap="square" lIns="0" tIns="22225" rIns="0" bIns="0" rtlCol="0">
            <a:spAutoFit/>
          </a:bodyPr>
          <a:lstStyle/>
          <a:p>
            <a:pPr marL="355600" marR="5080" indent="-342900">
              <a:lnSpc>
                <a:spcPct val="96900"/>
              </a:lnSpc>
              <a:spcBef>
                <a:spcPts val="175"/>
              </a:spcBef>
              <a:buFont typeface="Arial"/>
              <a:buChar char="•"/>
              <a:tabLst>
                <a:tab pos="355600" algn="l"/>
              </a:tabLst>
            </a:pPr>
            <a:r>
              <a:rPr sz="2000" spc="190" dirty="0">
                <a:solidFill>
                  <a:srgbClr val="FFFFFF"/>
                </a:solidFill>
                <a:latin typeface="Gill Sans MT"/>
                <a:cs typeface="Gill Sans MT"/>
              </a:rPr>
              <a:t>Encryption</a:t>
            </a:r>
            <a:r>
              <a:rPr sz="2000" spc="85" dirty="0">
                <a:solidFill>
                  <a:srgbClr val="FFFFFF"/>
                </a:solidFill>
                <a:latin typeface="Gill Sans MT"/>
                <a:cs typeface="Gill Sans MT"/>
              </a:rPr>
              <a:t> </a:t>
            </a:r>
            <a:r>
              <a:rPr sz="2000" spc="180" dirty="0">
                <a:solidFill>
                  <a:srgbClr val="FFFFFF"/>
                </a:solidFill>
                <a:latin typeface="Gill Sans MT"/>
                <a:cs typeface="Gill Sans MT"/>
              </a:rPr>
              <a:t>in</a:t>
            </a:r>
            <a:r>
              <a:rPr sz="2000" spc="90" dirty="0">
                <a:solidFill>
                  <a:srgbClr val="FFFFFF"/>
                </a:solidFill>
                <a:latin typeface="Gill Sans MT"/>
                <a:cs typeface="Gill Sans MT"/>
              </a:rPr>
              <a:t> </a:t>
            </a:r>
            <a:r>
              <a:rPr sz="2000" spc="185" dirty="0">
                <a:solidFill>
                  <a:srgbClr val="FFFFFF"/>
                </a:solidFill>
                <a:latin typeface="Gill Sans MT"/>
                <a:cs typeface="Gill Sans MT"/>
              </a:rPr>
              <a:t>Rest</a:t>
            </a:r>
            <a:r>
              <a:rPr sz="2000" spc="85" dirty="0">
                <a:solidFill>
                  <a:srgbClr val="FFFFFF"/>
                </a:solidFill>
                <a:latin typeface="Gill Sans MT"/>
                <a:cs typeface="Gill Sans MT"/>
              </a:rPr>
              <a:t> </a:t>
            </a:r>
            <a:r>
              <a:rPr sz="2000" dirty="0">
                <a:solidFill>
                  <a:srgbClr val="FFFFFF"/>
                </a:solidFill>
                <a:latin typeface="Gill Sans MT"/>
                <a:cs typeface="Gill Sans MT"/>
              </a:rPr>
              <a:t>–</a:t>
            </a:r>
            <a:r>
              <a:rPr sz="2000" spc="90" dirty="0">
                <a:solidFill>
                  <a:srgbClr val="FFFFFF"/>
                </a:solidFill>
                <a:latin typeface="Gill Sans MT"/>
                <a:cs typeface="Gill Sans MT"/>
              </a:rPr>
              <a:t> </a:t>
            </a:r>
            <a:r>
              <a:rPr sz="2000" spc="190" dirty="0">
                <a:solidFill>
                  <a:srgbClr val="FFFFFF"/>
                </a:solidFill>
                <a:latin typeface="Gill Sans MT"/>
                <a:cs typeface="Gill Sans MT"/>
              </a:rPr>
              <a:t>Encryption</a:t>
            </a:r>
            <a:r>
              <a:rPr sz="2000" spc="85" dirty="0">
                <a:solidFill>
                  <a:srgbClr val="FFFFFF"/>
                </a:solidFill>
                <a:latin typeface="Gill Sans MT"/>
                <a:cs typeface="Gill Sans MT"/>
              </a:rPr>
              <a:t> </a:t>
            </a:r>
            <a:r>
              <a:rPr sz="2000" spc="235" dirty="0">
                <a:solidFill>
                  <a:srgbClr val="FFFFFF"/>
                </a:solidFill>
                <a:latin typeface="Gill Sans MT"/>
                <a:cs typeface="Gill Sans MT"/>
              </a:rPr>
              <a:t>at</a:t>
            </a:r>
            <a:r>
              <a:rPr sz="2000" spc="85" dirty="0">
                <a:solidFill>
                  <a:srgbClr val="FFFFFF"/>
                </a:solidFill>
                <a:latin typeface="Gill Sans MT"/>
                <a:cs typeface="Gill Sans MT"/>
              </a:rPr>
              <a:t> </a:t>
            </a:r>
            <a:r>
              <a:rPr sz="2000" spc="155" dirty="0">
                <a:solidFill>
                  <a:srgbClr val="FFFFFF"/>
                </a:solidFill>
                <a:latin typeface="Gill Sans MT"/>
                <a:cs typeface="Gill Sans MT"/>
              </a:rPr>
              <a:t>rest</a:t>
            </a:r>
            <a:r>
              <a:rPr sz="2000" spc="85" dirty="0">
                <a:solidFill>
                  <a:srgbClr val="FFFFFF"/>
                </a:solidFill>
                <a:latin typeface="Gill Sans MT"/>
                <a:cs typeface="Gill Sans MT"/>
              </a:rPr>
              <a:t> </a:t>
            </a:r>
            <a:r>
              <a:rPr sz="2000" spc="185" dirty="0">
                <a:solidFill>
                  <a:srgbClr val="FFFFFF"/>
                </a:solidFill>
                <a:latin typeface="Gill Sans MT"/>
                <a:cs typeface="Gill Sans MT"/>
              </a:rPr>
              <a:t>is</a:t>
            </a:r>
            <a:r>
              <a:rPr sz="2000" spc="90" dirty="0">
                <a:solidFill>
                  <a:srgbClr val="FFFFFF"/>
                </a:solidFill>
                <a:latin typeface="Gill Sans MT"/>
                <a:cs typeface="Gill Sans MT"/>
              </a:rPr>
              <a:t> </a:t>
            </a:r>
            <a:r>
              <a:rPr sz="2000" spc="260" dirty="0">
                <a:solidFill>
                  <a:srgbClr val="FFFFFF"/>
                </a:solidFill>
                <a:latin typeface="Gill Sans MT"/>
                <a:cs typeface="Gill Sans MT"/>
              </a:rPr>
              <a:t>used</a:t>
            </a:r>
            <a:r>
              <a:rPr sz="2000" spc="85"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150" dirty="0">
                <a:solidFill>
                  <a:srgbClr val="FFFFFF"/>
                </a:solidFill>
                <a:latin typeface="Gill Sans MT"/>
                <a:cs typeface="Gill Sans MT"/>
              </a:rPr>
              <a:t>protect</a:t>
            </a:r>
            <a:r>
              <a:rPr sz="2000" spc="85" dirty="0">
                <a:solidFill>
                  <a:srgbClr val="FFFFFF"/>
                </a:solidFill>
                <a:latin typeface="Gill Sans MT"/>
                <a:cs typeface="Gill Sans MT"/>
              </a:rPr>
              <a:t> </a:t>
            </a:r>
            <a:r>
              <a:rPr sz="2000" spc="265" dirty="0">
                <a:solidFill>
                  <a:srgbClr val="FFFFFF"/>
                </a:solidFill>
                <a:latin typeface="Gill Sans MT"/>
                <a:cs typeface="Gill Sans MT"/>
              </a:rPr>
              <a:t>data</a:t>
            </a:r>
            <a:r>
              <a:rPr sz="2000" spc="85" dirty="0">
                <a:solidFill>
                  <a:srgbClr val="FFFFFF"/>
                </a:solidFill>
                <a:latin typeface="Gill Sans MT"/>
                <a:cs typeface="Gill Sans MT"/>
              </a:rPr>
              <a:t> </a:t>
            </a:r>
            <a:r>
              <a:rPr sz="2000" spc="210" dirty="0">
                <a:solidFill>
                  <a:srgbClr val="FFFFFF"/>
                </a:solidFill>
                <a:latin typeface="Gill Sans MT"/>
                <a:cs typeface="Gill Sans MT"/>
              </a:rPr>
              <a:t>that</a:t>
            </a:r>
            <a:r>
              <a:rPr sz="2000" spc="80" dirty="0">
                <a:solidFill>
                  <a:srgbClr val="FFFFFF"/>
                </a:solidFill>
                <a:latin typeface="Gill Sans MT"/>
                <a:cs typeface="Gill Sans MT"/>
              </a:rPr>
              <a:t> </a:t>
            </a:r>
            <a:r>
              <a:rPr sz="2000" spc="185" dirty="0">
                <a:solidFill>
                  <a:srgbClr val="FFFFFF"/>
                </a:solidFill>
                <a:latin typeface="Gill Sans MT"/>
                <a:cs typeface="Gill Sans MT"/>
              </a:rPr>
              <a:t>is</a:t>
            </a:r>
            <a:r>
              <a:rPr sz="2000" spc="90" dirty="0">
                <a:solidFill>
                  <a:srgbClr val="FFFFFF"/>
                </a:solidFill>
                <a:latin typeface="Gill Sans MT"/>
                <a:cs typeface="Gill Sans MT"/>
              </a:rPr>
              <a:t> </a:t>
            </a:r>
            <a:r>
              <a:rPr sz="2000" spc="160" dirty="0">
                <a:solidFill>
                  <a:srgbClr val="FFFFFF"/>
                </a:solidFill>
                <a:latin typeface="Gill Sans MT"/>
                <a:cs typeface="Gill Sans MT"/>
              </a:rPr>
              <a:t>stored</a:t>
            </a:r>
            <a:r>
              <a:rPr sz="2000" spc="90" dirty="0">
                <a:solidFill>
                  <a:srgbClr val="FFFFFF"/>
                </a:solidFill>
                <a:latin typeface="Gill Sans MT"/>
                <a:cs typeface="Gill Sans MT"/>
              </a:rPr>
              <a:t> </a:t>
            </a:r>
            <a:r>
              <a:rPr sz="2000" spc="180" dirty="0">
                <a:solidFill>
                  <a:srgbClr val="FFFFFF"/>
                </a:solidFill>
                <a:latin typeface="Gill Sans MT"/>
                <a:cs typeface="Gill Sans MT"/>
              </a:rPr>
              <a:t>on</a:t>
            </a:r>
            <a:r>
              <a:rPr sz="2000" spc="90" dirty="0">
                <a:solidFill>
                  <a:srgbClr val="FFFFFF"/>
                </a:solidFill>
                <a:latin typeface="Gill Sans MT"/>
                <a:cs typeface="Gill Sans MT"/>
              </a:rPr>
              <a:t> </a:t>
            </a:r>
            <a:r>
              <a:rPr sz="2000" spc="315" dirty="0">
                <a:solidFill>
                  <a:srgbClr val="FFFFFF"/>
                </a:solidFill>
                <a:latin typeface="Gill Sans MT"/>
                <a:cs typeface="Gill Sans MT"/>
              </a:rPr>
              <a:t>a </a:t>
            </a:r>
            <a:r>
              <a:rPr sz="2000" spc="235" dirty="0">
                <a:solidFill>
                  <a:srgbClr val="FFFFFF"/>
                </a:solidFill>
                <a:latin typeface="Gill Sans MT"/>
                <a:cs typeface="Gill Sans MT"/>
              </a:rPr>
              <a:t>physical</a:t>
            </a:r>
            <a:r>
              <a:rPr sz="2000" spc="85" dirty="0">
                <a:solidFill>
                  <a:srgbClr val="FFFFFF"/>
                </a:solidFill>
                <a:latin typeface="Gill Sans MT"/>
                <a:cs typeface="Gill Sans MT"/>
              </a:rPr>
              <a:t> </a:t>
            </a:r>
            <a:r>
              <a:rPr sz="2000" spc="220" dirty="0">
                <a:solidFill>
                  <a:srgbClr val="FFFFFF"/>
                </a:solidFill>
                <a:latin typeface="Gill Sans MT"/>
                <a:cs typeface="Gill Sans MT"/>
              </a:rPr>
              <a:t>storage</a:t>
            </a:r>
            <a:r>
              <a:rPr sz="2000" spc="95" dirty="0">
                <a:solidFill>
                  <a:srgbClr val="FFFFFF"/>
                </a:solidFill>
                <a:latin typeface="Gill Sans MT"/>
                <a:cs typeface="Gill Sans MT"/>
              </a:rPr>
              <a:t> </a:t>
            </a:r>
            <a:r>
              <a:rPr sz="2000" spc="229" dirty="0">
                <a:solidFill>
                  <a:srgbClr val="FFFFFF"/>
                </a:solidFill>
                <a:latin typeface="Gill Sans MT"/>
                <a:cs typeface="Gill Sans MT"/>
              </a:rPr>
              <a:t>device,</a:t>
            </a:r>
            <a:r>
              <a:rPr sz="2000" spc="85" dirty="0">
                <a:solidFill>
                  <a:srgbClr val="FFFFFF"/>
                </a:solidFill>
                <a:latin typeface="Gill Sans MT"/>
                <a:cs typeface="Gill Sans MT"/>
              </a:rPr>
              <a:t> </a:t>
            </a:r>
            <a:r>
              <a:rPr sz="2000" spc="250" dirty="0">
                <a:solidFill>
                  <a:srgbClr val="FFFFFF"/>
                </a:solidFill>
                <a:latin typeface="Gill Sans MT"/>
                <a:cs typeface="Gill Sans MT"/>
              </a:rPr>
              <a:t>such</a:t>
            </a:r>
            <a:r>
              <a:rPr sz="2000" spc="95" dirty="0">
                <a:solidFill>
                  <a:srgbClr val="FFFFFF"/>
                </a:solidFill>
                <a:latin typeface="Gill Sans MT"/>
                <a:cs typeface="Gill Sans MT"/>
              </a:rPr>
              <a:t> </a:t>
            </a:r>
            <a:r>
              <a:rPr sz="2000" spc="310" dirty="0">
                <a:solidFill>
                  <a:srgbClr val="FFFFFF"/>
                </a:solidFill>
                <a:latin typeface="Gill Sans MT"/>
                <a:cs typeface="Gill Sans MT"/>
              </a:rPr>
              <a:t>as</a:t>
            </a:r>
            <a:r>
              <a:rPr sz="2000" spc="90" dirty="0">
                <a:solidFill>
                  <a:srgbClr val="FFFFFF"/>
                </a:solidFill>
                <a:latin typeface="Gill Sans MT"/>
                <a:cs typeface="Gill Sans MT"/>
              </a:rPr>
              <a:t> </a:t>
            </a:r>
            <a:r>
              <a:rPr sz="2000" spc="310" dirty="0">
                <a:solidFill>
                  <a:srgbClr val="FFFFFF"/>
                </a:solidFill>
                <a:latin typeface="Gill Sans MT"/>
                <a:cs typeface="Gill Sans MT"/>
              </a:rPr>
              <a:t>an</a:t>
            </a:r>
            <a:r>
              <a:rPr sz="2000" spc="85" dirty="0">
                <a:solidFill>
                  <a:srgbClr val="FFFFFF"/>
                </a:solidFill>
                <a:latin typeface="Gill Sans MT"/>
                <a:cs typeface="Gill Sans MT"/>
              </a:rPr>
              <a:t> </a:t>
            </a:r>
            <a:r>
              <a:rPr sz="2000" spc="229" dirty="0">
                <a:solidFill>
                  <a:srgbClr val="FFFFFF"/>
                </a:solidFill>
                <a:latin typeface="Gill Sans MT"/>
                <a:cs typeface="Gill Sans MT"/>
              </a:rPr>
              <a:t>SSD.</a:t>
            </a:r>
            <a:r>
              <a:rPr sz="2000" spc="85" dirty="0">
                <a:solidFill>
                  <a:srgbClr val="FFFFFF"/>
                </a:solidFill>
                <a:latin typeface="Gill Sans MT"/>
                <a:cs typeface="Gill Sans MT"/>
              </a:rPr>
              <a:t> </a:t>
            </a:r>
            <a:r>
              <a:rPr sz="2000" spc="270" dirty="0">
                <a:solidFill>
                  <a:srgbClr val="FFFFFF"/>
                </a:solidFill>
                <a:latin typeface="Gill Sans MT"/>
                <a:cs typeface="Gill Sans MT"/>
              </a:rPr>
              <a:t>By</a:t>
            </a:r>
            <a:r>
              <a:rPr sz="2000" spc="90" dirty="0">
                <a:solidFill>
                  <a:srgbClr val="FFFFFF"/>
                </a:solidFill>
                <a:latin typeface="Gill Sans MT"/>
                <a:cs typeface="Gill Sans MT"/>
              </a:rPr>
              <a:t> </a:t>
            </a:r>
            <a:r>
              <a:rPr sz="2000" spc="220" dirty="0">
                <a:solidFill>
                  <a:srgbClr val="FFFFFF"/>
                </a:solidFill>
                <a:latin typeface="Gill Sans MT"/>
                <a:cs typeface="Gill Sans MT"/>
              </a:rPr>
              <a:t>encrypting</a:t>
            </a:r>
            <a:r>
              <a:rPr sz="2000" spc="90" dirty="0">
                <a:solidFill>
                  <a:srgbClr val="FFFFFF"/>
                </a:solidFill>
                <a:latin typeface="Gill Sans MT"/>
                <a:cs typeface="Gill Sans MT"/>
              </a:rPr>
              <a:t> </a:t>
            </a:r>
            <a:r>
              <a:rPr sz="2000" spc="270" dirty="0">
                <a:solidFill>
                  <a:srgbClr val="FFFFFF"/>
                </a:solidFill>
                <a:latin typeface="Gill Sans MT"/>
                <a:cs typeface="Gill Sans MT"/>
              </a:rPr>
              <a:t>data</a:t>
            </a:r>
            <a:r>
              <a:rPr sz="2000" spc="90" dirty="0">
                <a:solidFill>
                  <a:srgbClr val="FFFFFF"/>
                </a:solidFill>
                <a:latin typeface="Gill Sans MT"/>
                <a:cs typeface="Gill Sans MT"/>
              </a:rPr>
              <a:t> </a:t>
            </a:r>
            <a:r>
              <a:rPr sz="2000" spc="180" dirty="0">
                <a:solidFill>
                  <a:srgbClr val="FFFFFF"/>
                </a:solidFill>
                <a:latin typeface="Gill Sans MT"/>
                <a:cs typeface="Gill Sans MT"/>
              </a:rPr>
              <a:t>on</a:t>
            </a:r>
            <a:r>
              <a:rPr sz="2000" spc="90" dirty="0">
                <a:solidFill>
                  <a:srgbClr val="FFFFFF"/>
                </a:solidFill>
                <a:latin typeface="Gill Sans MT"/>
                <a:cs typeface="Gill Sans MT"/>
              </a:rPr>
              <a:t> </a:t>
            </a:r>
            <a:r>
              <a:rPr sz="2000" spc="210" dirty="0">
                <a:solidFill>
                  <a:srgbClr val="FFFFFF"/>
                </a:solidFill>
                <a:latin typeface="Gill Sans MT"/>
                <a:cs typeface="Gill Sans MT"/>
              </a:rPr>
              <a:t>the</a:t>
            </a:r>
            <a:r>
              <a:rPr sz="2000" spc="100" dirty="0">
                <a:solidFill>
                  <a:srgbClr val="FFFFFF"/>
                </a:solidFill>
                <a:latin typeface="Gill Sans MT"/>
                <a:cs typeface="Gill Sans MT"/>
              </a:rPr>
              <a:t> </a:t>
            </a:r>
            <a:r>
              <a:rPr sz="2000" spc="200" dirty="0">
                <a:solidFill>
                  <a:srgbClr val="FFFFFF"/>
                </a:solidFill>
                <a:latin typeface="Gill Sans MT"/>
                <a:cs typeface="Gill Sans MT"/>
              </a:rPr>
              <a:t>disk,</a:t>
            </a:r>
            <a:r>
              <a:rPr sz="2000" spc="90" dirty="0">
                <a:solidFill>
                  <a:srgbClr val="FFFFFF"/>
                </a:solidFill>
                <a:latin typeface="Gill Sans MT"/>
                <a:cs typeface="Gill Sans MT"/>
              </a:rPr>
              <a:t> </a:t>
            </a:r>
            <a:r>
              <a:rPr sz="2000" spc="280" dirty="0">
                <a:solidFill>
                  <a:srgbClr val="FFFFFF"/>
                </a:solidFill>
                <a:latin typeface="Gill Sans MT"/>
                <a:cs typeface="Gill Sans MT"/>
              </a:rPr>
              <a:t>an </a:t>
            </a:r>
            <a:r>
              <a:rPr sz="2000" spc="195" dirty="0">
                <a:solidFill>
                  <a:srgbClr val="FFFFFF"/>
                </a:solidFill>
                <a:latin typeface="Gill Sans MT"/>
                <a:cs typeface="Gill Sans MT"/>
              </a:rPr>
              <a:t>attacker</a:t>
            </a:r>
            <a:r>
              <a:rPr sz="2000" spc="95" dirty="0">
                <a:solidFill>
                  <a:srgbClr val="FFFFFF"/>
                </a:solidFill>
                <a:latin typeface="Gill Sans MT"/>
                <a:cs typeface="Gill Sans MT"/>
              </a:rPr>
              <a:t> </a:t>
            </a:r>
            <a:r>
              <a:rPr sz="2000" spc="125" dirty="0">
                <a:solidFill>
                  <a:srgbClr val="FFFFFF"/>
                </a:solidFill>
                <a:latin typeface="Gill Sans MT"/>
                <a:cs typeface="Gill Sans MT"/>
              </a:rPr>
              <a:t>will</a:t>
            </a:r>
            <a:r>
              <a:rPr sz="2000" spc="85" dirty="0">
                <a:solidFill>
                  <a:srgbClr val="FFFFFF"/>
                </a:solidFill>
                <a:latin typeface="Gill Sans MT"/>
                <a:cs typeface="Gill Sans MT"/>
              </a:rPr>
              <a:t> </a:t>
            </a:r>
            <a:r>
              <a:rPr sz="2000" spc="160" dirty="0">
                <a:solidFill>
                  <a:srgbClr val="FFFFFF"/>
                </a:solidFill>
                <a:latin typeface="Gill Sans MT"/>
                <a:cs typeface="Gill Sans MT"/>
              </a:rPr>
              <a:t>not</a:t>
            </a:r>
            <a:r>
              <a:rPr sz="2000" spc="80" dirty="0">
                <a:solidFill>
                  <a:srgbClr val="FFFFFF"/>
                </a:solidFill>
                <a:latin typeface="Gill Sans MT"/>
                <a:cs typeface="Gill Sans MT"/>
              </a:rPr>
              <a:t> </a:t>
            </a:r>
            <a:r>
              <a:rPr sz="2000" spc="260" dirty="0">
                <a:solidFill>
                  <a:srgbClr val="FFFFFF"/>
                </a:solidFill>
                <a:latin typeface="Gill Sans MT"/>
                <a:cs typeface="Gill Sans MT"/>
              </a:rPr>
              <a:t>be</a:t>
            </a:r>
            <a:r>
              <a:rPr sz="2000" spc="95" dirty="0">
                <a:solidFill>
                  <a:srgbClr val="FFFFFF"/>
                </a:solidFill>
                <a:latin typeface="Gill Sans MT"/>
                <a:cs typeface="Gill Sans MT"/>
              </a:rPr>
              <a:t> </a:t>
            </a:r>
            <a:r>
              <a:rPr sz="2000" spc="245" dirty="0">
                <a:solidFill>
                  <a:srgbClr val="FFFFFF"/>
                </a:solidFill>
                <a:latin typeface="Gill Sans MT"/>
                <a:cs typeface="Gill Sans MT"/>
              </a:rPr>
              <a:t>able</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215" dirty="0">
                <a:solidFill>
                  <a:srgbClr val="FFFFFF"/>
                </a:solidFill>
                <a:latin typeface="Gill Sans MT"/>
                <a:cs typeface="Gill Sans MT"/>
              </a:rPr>
              <a:t>view</a:t>
            </a:r>
            <a:r>
              <a:rPr sz="2000" spc="95" dirty="0">
                <a:solidFill>
                  <a:srgbClr val="FFFFFF"/>
                </a:solidFill>
                <a:latin typeface="Gill Sans MT"/>
                <a:cs typeface="Gill Sans MT"/>
              </a:rPr>
              <a:t> </a:t>
            </a:r>
            <a:r>
              <a:rPr sz="2000" spc="215" dirty="0">
                <a:solidFill>
                  <a:srgbClr val="FFFFFF"/>
                </a:solidFill>
                <a:latin typeface="Gill Sans MT"/>
                <a:cs typeface="Gill Sans MT"/>
              </a:rPr>
              <a:t>the</a:t>
            </a:r>
            <a:r>
              <a:rPr sz="2000" spc="95" dirty="0">
                <a:solidFill>
                  <a:srgbClr val="FFFFFF"/>
                </a:solidFill>
                <a:latin typeface="Gill Sans MT"/>
                <a:cs typeface="Gill Sans MT"/>
              </a:rPr>
              <a:t> </a:t>
            </a:r>
            <a:r>
              <a:rPr sz="2000" spc="265" dirty="0">
                <a:solidFill>
                  <a:srgbClr val="FFFFFF"/>
                </a:solidFill>
                <a:latin typeface="Gill Sans MT"/>
                <a:cs typeface="Gill Sans MT"/>
              </a:rPr>
              <a:t>data</a:t>
            </a:r>
            <a:r>
              <a:rPr sz="2000" spc="85" dirty="0">
                <a:solidFill>
                  <a:srgbClr val="FFFFFF"/>
                </a:solidFill>
                <a:latin typeface="Gill Sans MT"/>
                <a:cs typeface="Gill Sans MT"/>
              </a:rPr>
              <a:t> </a:t>
            </a:r>
            <a:r>
              <a:rPr sz="2000" spc="235" dirty="0">
                <a:solidFill>
                  <a:srgbClr val="FFFFFF"/>
                </a:solidFill>
                <a:latin typeface="Gill Sans MT"/>
                <a:cs typeface="Gill Sans MT"/>
              </a:rPr>
              <a:t>unless</a:t>
            </a:r>
            <a:r>
              <a:rPr sz="2000" spc="90" dirty="0">
                <a:solidFill>
                  <a:srgbClr val="FFFFFF"/>
                </a:solidFill>
                <a:latin typeface="Gill Sans MT"/>
                <a:cs typeface="Gill Sans MT"/>
              </a:rPr>
              <a:t> </a:t>
            </a:r>
            <a:r>
              <a:rPr sz="2000" spc="195" dirty="0">
                <a:solidFill>
                  <a:srgbClr val="FFFFFF"/>
                </a:solidFill>
                <a:latin typeface="Gill Sans MT"/>
                <a:cs typeface="Gill Sans MT"/>
              </a:rPr>
              <a:t>authorized</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175" dirty="0">
                <a:solidFill>
                  <a:srgbClr val="FFFFFF"/>
                </a:solidFill>
                <a:latin typeface="Gill Sans MT"/>
                <a:cs typeface="Gill Sans MT"/>
              </a:rPr>
              <a:t>do</a:t>
            </a:r>
            <a:r>
              <a:rPr sz="2000" spc="85" dirty="0">
                <a:solidFill>
                  <a:srgbClr val="FFFFFF"/>
                </a:solidFill>
                <a:latin typeface="Gill Sans MT"/>
                <a:cs typeface="Gill Sans MT"/>
              </a:rPr>
              <a:t> </a:t>
            </a:r>
            <a:r>
              <a:rPr sz="2000" spc="155" dirty="0">
                <a:solidFill>
                  <a:srgbClr val="FFFFFF"/>
                </a:solidFill>
                <a:latin typeface="Gill Sans MT"/>
                <a:cs typeface="Gill Sans MT"/>
              </a:rPr>
              <a:t>so.</a:t>
            </a:r>
            <a:endParaRPr sz="2000" dirty="0">
              <a:latin typeface="Gill Sans MT"/>
              <a:cs typeface="Gill Sans MT"/>
            </a:endParaRPr>
          </a:p>
        </p:txBody>
      </p:sp>
      <p:sp>
        <p:nvSpPr>
          <p:cNvPr id="4" name="object 4"/>
          <p:cNvSpPr txBox="1"/>
          <p:nvPr/>
        </p:nvSpPr>
        <p:spPr>
          <a:xfrm>
            <a:off x="764540" y="339090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a:t>
            </a:r>
            <a:endParaRPr sz="2000">
              <a:latin typeface="Arial"/>
              <a:cs typeface="Arial"/>
            </a:endParaRPr>
          </a:p>
        </p:txBody>
      </p:sp>
      <p:sp>
        <p:nvSpPr>
          <p:cNvPr id="5" name="object 5"/>
          <p:cNvSpPr txBox="1"/>
          <p:nvPr/>
        </p:nvSpPr>
        <p:spPr>
          <a:xfrm>
            <a:off x="1107439" y="3392170"/>
            <a:ext cx="10226040" cy="1216660"/>
          </a:xfrm>
          <a:prstGeom prst="rect">
            <a:avLst/>
          </a:prstGeom>
        </p:spPr>
        <p:txBody>
          <a:bodyPr vert="horz" wrap="square" lIns="0" tIns="22225" rIns="0" bIns="0" rtlCol="0">
            <a:spAutoFit/>
          </a:bodyPr>
          <a:lstStyle/>
          <a:p>
            <a:pPr marL="12700" marR="5080">
              <a:lnSpc>
                <a:spcPct val="96900"/>
              </a:lnSpc>
              <a:spcBef>
                <a:spcPts val="175"/>
              </a:spcBef>
            </a:pPr>
            <a:r>
              <a:rPr sz="2000" spc="190" dirty="0">
                <a:solidFill>
                  <a:srgbClr val="FFFFFF"/>
                </a:solidFill>
                <a:latin typeface="Gill Sans MT"/>
                <a:cs typeface="Gill Sans MT"/>
              </a:rPr>
              <a:t>Encryption</a:t>
            </a:r>
            <a:r>
              <a:rPr sz="2000" spc="90" dirty="0">
                <a:solidFill>
                  <a:srgbClr val="FFFFFF"/>
                </a:solidFill>
                <a:latin typeface="Gill Sans MT"/>
                <a:cs typeface="Gill Sans MT"/>
              </a:rPr>
              <a:t> </a:t>
            </a:r>
            <a:r>
              <a:rPr sz="2000" spc="235" dirty="0">
                <a:solidFill>
                  <a:srgbClr val="FFFFFF"/>
                </a:solidFill>
                <a:latin typeface="Gill Sans MT"/>
                <a:cs typeface="Gill Sans MT"/>
              </a:rPr>
              <a:t>at</a:t>
            </a:r>
            <a:r>
              <a:rPr sz="2000" spc="90" dirty="0">
                <a:solidFill>
                  <a:srgbClr val="FFFFFF"/>
                </a:solidFill>
                <a:latin typeface="Gill Sans MT"/>
                <a:cs typeface="Gill Sans MT"/>
              </a:rPr>
              <a:t> </a:t>
            </a:r>
            <a:r>
              <a:rPr sz="2000" spc="195" dirty="0">
                <a:solidFill>
                  <a:srgbClr val="FFFFFF"/>
                </a:solidFill>
                <a:latin typeface="Gill Sans MT"/>
                <a:cs typeface="Gill Sans MT"/>
              </a:rPr>
              <a:t>Flight</a:t>
            </a:r>
            <a:r>
              <a:rPr sz="2000" spc="85" dirty="0">
                <a:solidFill>
                  <a:srgbClr val="FFFFFF"/>
                </a:solidFill>
                <a:latin typeface="Gill Sans MT"/>
                <a:cs typeface="Gill Sans MT"/>
              </a:rPr>
              <a:t> </a:t>
            </a:r>
            <a:r>
              <a:rPr sz="2000" dirty="0">
                <a:solidFill>
                  <a:srgbClr val="FFFFFF"/>
                </a:solidFill>
                <a:latin typeface="Gill Sans MT"/>
                <a:cs typeface="Gill Sans MT"/>
              </a:rPr>
              <a:t>–</a:t>
            </a:r>
            <a:r>
              <a:rPr sz="2000" spc="95" dirty="0">
                <a:solidFill>
                  <a:srgbClr val="FFFFFF"/>
                </a:solidFill>
                <a:latin typeface="Gill Sans MT"/>
                <a:cs typeface="Gill Sans MT"/>
              </a:rPr>
              <a:t> </a:t>
            </a:r>
            <a:r>
              <a:rPr sz="2000" spc="190" dirty="0">
                <a:solidFill>
                  <a:srgbClr val="FFFFFF"/>
                </a:solidFill>
                <a:latin typeface="Gill Sans MT"/>
                <a:cs typeface="Gill Sans MT"/>
              </a:rPr>
              <a:t>Encryption</a:t>
            </a:r>
            <a:r>
              <a:rPr sz="2000" spc="95" dirty="0">
                <a:solidFill>
                  <a:srgbClr val="FFFFFF"/>
                </a:solidFill>
                <a:latin typeface="Gill Sans MT"/>
                <a:cs typeface="Gill Sans MT"/>
              </a:rPr>
              <a:t> </a:t>
            </a:r>
            <a:r>
              <a:rPr sz="2000" spc="235" dirty="0">
                <a:solidFill>
                  <a:srgbClr val="FFFFFF"/>
                </a:solidFill>
                <a:latin typeface="Gill Sans MT"/>
                <a:cs typeface="Gill Sans MT"/>
              </a:rPr>
              <a:t>at</a:t>
            </a:r>
            <a:r>
              <a:rPr sz="2000" spc="85" dirty="0">
                <a:solidFill>
                  <a:srgbClr val="FFFFFF"/>
                </a:solidFill>
                <a:latin typeface="Gill Sans MT"/>
                <a:cs typeface="Gill Sans MT"/>
              </a:rPr>
              <a:t> </a:t>
            </a:r>
            <a:r>
              <a:rPr sz="2000" spc="200" dirty="0">
                <a:solidFill>
                  <a:srgbClr val="FFFFFF"/>
                </a:solidFill>
                <a:latin typeface="Gill Sans MT"/>
                <a:cs typeface="Gill Sans MT"/>
              </a:rPr>
              <a:t>flight</a:t>
            </a:r>
            <a:r>
              <a:rPr sz="2000" spc="85" dirty="0">
                <a:solidFill>
                  <a:srgbClr val="FFFFFF"/>
                </a:solidFill>
                <a:latin typeface="Gill Sans MT"/>
                <a:cs typeface="Gill Sans MT"/>
              </a:rPr>
              <a:t> </a:t>
            </a:r>
            <a:r>
              <a:rPr sz="2000" spc="180" dirty="0">
                <a:solidFill>
                  <a:srgbClr val="FFFFFF"/>
                </a:solidFill>
                <a:latin typeface="Gill Sans MT"/>
                <a:cs typeface="Gill Sans MT"/>
              </a:rPr>
              <a:t>occurs</a:t>
            </a:r>
            <a:r>
              <a:rPr sz="2000" spc="85" dirty="0">
                <a:solidFill>
                  <a:srgbClr val="FFFFFF"/>
                </a:solidFill>
                <a:latin typeface="Gill Sans MT"/>
                <a:cs typeface="Gill Sans MT"/>
              </a:rPr>
              <a:t> </a:t>
            </a:r>
            <a:r>
              <a:rPr sz="2000" spc="245" dirty="0">
                <a:solidFill>
                  <a:srgbClr val="FFFFFF"/>
                </a:solidFill>
                <a:latin typeface="Gill Sans MT"/>
                <a:cs typeface="Gill Sans MT"/>
              </a:rPr>
              <a:t>when</a:t>
            </a:r>
            <a:r>
              <a:rPr sz="2000" spc="90" dirty="0">
                <a:solidFill>
                  <a:srgbClr val="FFFFFF"/>
                </a:solidFill>
                <a:latin typeface="Gill Sans MT"/>
                <a:cs typeface="Gill Sans MT"/>
              </a:rPr>
              <a:t> </a:t>
            </a:r>
            <a:r>
              <a:rPr sz="2000" spc="265" dirty="0">
                <a:solidFill>
                  <a:srgbClr val="FFFFFF"/>
                </a:solidFill>
                <a:latin typeface="Gill Sans MT"/>
                <a:cs typeface="Gill Sans MT"/>
              </a:rPr>
              <a:t>data</a:t>
            </a:r>
            <a:r>
              <a:rPr sz="2000" spc="90" dirty="0">
                <a:solidFill>
                  <a:srgbClr val="FFFFFF"/>
                </a:solidFill>
                <a:latin typeface="Gill Sans MT"/>
                <a:cs typeface="Gill Sans MT"/>
              </a:rPr>
              <a:t> </a:t>
            </a:r>
            <a:r>
              <a:rPr sz="2000" spc="185" dirty="0">
                <a:solidFill>
                  <a:srgbClr val="FFFFFF"/>
                </a:solidFill>
                <a:latin typeface="Gill Sans MT"/>
                <a:cs typeface="Gill Sans MT"/>
              </a:rPr>
              <a:t>is</a:t>
            </a:r>
            <a:r>
              <a:rPr sz="2000" spc="95" dirty="0">
                <a:solidFill>
                  <a:srgbClr val="FFFFFF"/>
                </a:solidFill>
                <a:latin typeface="Gill Sans MT"/>
                <a:cs typeface="Gill Sans MT"/>
              </a:rPr>
              <a:t> </a:t>
            </a:r>
            <a:r>
              <a:rPr sz="2000" spc="215" dirty="0">
                <a:solidFill>
                  <a:srgbClr val="FFFFFF"/>
                </a:solidFill>
                <a:latin typeface="Gill Sans MT"/>
                <a:cs typeface="Gill Sans MT"/>
              </a:rPr>
              <a:t>encrypted</a:t>
            </a:r>
            <a:r>
              <a:rPr sz="2000" spc="90" dirty="0">
                <a:solidFill>
                  <a:srgbClr val="FFFFFF"/>
                </a:solidFill>
                <a:latin typeface="Gill Sans MT"/>
                <a:cs typeface="Gill Sans MT"/>
              </a:rPr>
              <a:t> </a:t>
            </a:r>
            <a:r>
              <a:rPr sz="2000" spc="185" dirty="0">
                <a:solidFill>
                  <a:srgbClr val="FFFFFF"/>
                </a:solidFill>
                <a:latin typeface="Gill Sans MT"/>
                <a:cs typeface="Gill Sans MT"/>
              </a:rPr>
              <a:t>while</a:t>
            </a:r>
            <a:r>
              <a:rPr sz="2000" spc="95" dirty="0">
                <a:solidFill>
                  <a:srgbClr val="FFFFFF"/>
                </a:solidFill>
                <a:latin typeface="Gill Sans MT"/>
                <a:cs typeface="Gill Sans MT"/>
              </a:rPr>
              <a:t> </a:t>
            </a:r>
            <a:r>
              <a:rPr sz="2000" spc="80" dirty="0">
                <a:solidFill>
                  <a:srgbClr val="FFFFFF"/>
                </a:solidFill>
                <a:latin typeface="Gill Sans MT"/>
                <a:cs typeface="Gill Sans MT"/>
              </a:rPr>
              <a:t>it </a:t>
            </a:r>
            <a:r>
              <a:rPr sz="2000" spc="185" dirty="0">
                <a:solidFill>
                  <a:srgbClr val="FFFFFF"/>
                </a:solidFill>
                <a:latin typeface="Gill Sans MT"/>
                <a:cs typeface="Gill Sans MT"/>
              </a:rPr>
              <a:t>is</a:t>
            </a:r>
            <a:r>
              <a:rPr sz="2000" spc="85" dirty="0">
                <a:solidFill>
                  <a:srgbClr val="FFFFFF"/>
                </a:solidFill>
                <a:latin typeface="Gill Sans MT"/>
                <a:cs typeface="Gill Sans MT"/>
              </a:rPr>
              <a:t> </a:t>
            </a:r>
            <a:r>
              <a:rPr sz="2000" spc="185" dirty="0">
                <a:solidFill>
                  <a:srgbClr val="FFFFFF"/>
                </a:solidFill>
                <a:latin typeface="Gill Sans MT"/>
                <a:cs typeface="Gill Sans MT"/>
              </a:rPr>
              <a:t>in</a:t>
            </a:r>
            <a:r>
              <a:rPr sz="2000" spc="80" dirty="0">
                <a:solidFill>
                  <a:srgbClr val="FFFFFF"/>
                </a:solidFill>
                <a:latin typeface="Gill Sans MT"/>
                <a:cs typeface="Gill Sans MT"/>
              </a:rPr>
              <a:t> </a:t>
            </a:r>
            <a:r>
              <a:rPr sz="2000" spc="215" dirty="0">
                <a:solidFill>
                  <a:srgbClr val="FFFFFF"/>
                </a:solidFill>
                <a:latin typeface="Gill Sans MT"/>
                <a:cs typeface="Gill Sans MT"/>
              </a:rPr>
              <a:t>the</a:t>
            </a:r>
            <a:r>
              <a:rPr sz="2000" spc="85" dirty="0">
                <a:solidFill>
                  <a:srgbClr val="FFFFFF"/>
                </a:solidFill>
                <a:latin typeface="Gill Sans MT"/>
                <a:cs typeface="Gill Sans MT"/>
              </a:rPr>
              <a:t> </a:t>
            </a:r>
            <a:r>
              <a:rPr sz="2000" spc="195" dirty="0">
                <a:solidFill>
                  <a:srgbClr val="FFFFFF"/>
                </a:solidFill>
                <a:latin typeface="Gill Sans MT"/>
                <a:cs typeface="Gill Sans MT"/>
              </a:rPr>
              <a:t>process</a:t>
            </a:r>
            <a:r>
              <a:rPr sz="2000" spc="90" dirty="0">
                <a:solidFill>
                  <a:srgbClr val="FFFFFF"/>
                </a:solidFill>
                <a:latin typeface="Gill Sans MT"/>
                <a:cs typeface="Gill Sans MT"/>
              </a:rPr>
              <a:t> </a:t>
            </a:r>
            <a:r>
              <a:rPr sz="2000" spc="150" dirty="0">
                <a:solidFill>
                  <a:srgbClr val="FFFFFF"/>
                </a:solidFill>
                <a:latin typeface="Gill Sans MT"/>
                <a:cs typeface="Gill Sans MT"/>
              </a:rPr>
              <a:t>of</a:t>
            </a:r>
            <a:r>
              <a:rPr sz="2000" spc="95" dirty="0">
                <a:solidFill>
                  <a:srgbClr val="FFFFFF"/>
                </a:solidFill>
                <a:latin typeface="Gill Sans MT"/>
                <a:cs typeface="Gill Sans MT"/>
              </a:rPr>
              <a:t> </a:t>
            </a:r>
            <a:r>
              <a:rPr sz="2000" spc="260" dirty="0">
                <a:solidFill>
                  <a:srgbClr val="FFFFFF"/>
                </a:solidFill>
                <a:latin typeface="Gill Sans MT"/>
                <a:cs typeface="Gill Sans MT"/>
              </a:rPr>
              <a:t>being</a:t>
            </a:r>
            <a:r>
              <a:rPr sz="2000" spc="90" dirty="0">
                <a:solidFill>
                  <a:srgbClr val="FFFFFF"/>
                </a:solidFill>
                <a:latin typeface="Gill Sans MT"/>
                <a:cs typeface="Gill Sans MT"/>
              </a:rPr>
              <a:t> </a:t>
            </a:r>
            <a:r>
              <a:rPr sz="2000" spc="204" dirty="0">
                <a:solidFill>
                  <a:srgbClr val="FFFFFF"/>
                </a:solidFill>
                <a:latin typeface="Gill Sans MT"/>
                <a:cs typeface="Gill Sans MT"/>
              </a:rPr>
              <a:t>transmitted</a:t>
            </a:r>
            <a:r>
              <a:rPr sz="2000" spc="75" dirty="0">
                <a:solidFill>
                  <a:srgbClr val="FFFFFF"/>
                </a:solidFill>
                <a:latin typeface="Gill Sans MT"/>
                <a:cs typeface="Gill Sans MT"/>
              </a:rPr>
              <a:t> </a:t>
            </a:r>
            <a:r>
              <a:rPr sz="2000" spc="195" dirty="0">
                <a:solidFill>
                  <a:srgbClr val="FFFFFF"/>
                </a:solidFill>
                <a:latin typeface="Gill Sans MT"/>
                <a:cs typeface="Gill Sans MT"/>
              </a:rPr>
              <a:t>through</a:t>
            </a:r>
            <a:r>
              <a:rPr sz="2000" spc="80" dirty="0">
                <a:solidFill>
                  <a:srgbClr val="FFFFFF"/>
                </a:solidFill>
                <a:latin typeface="Gill Sans MT"/>
                <a:cs typeface="Gill Sans MT"/>
              </a:rPr>
              <a:t> </a:t>
            </a:r>
            <a:r>
              <a:rPr sz="2000" spc="365" dirty="0">
                <a:solidFill>
                  <a:srgbClr val="FFFFFF"/>
                </a:solidFill>
                <a:latin typeface="Gill Sans MT"/>
                <a:cs typeface="Gill Sans MT"/>
              </a:rPr>
              <a:t>a</a:t>
            </a:r>
            <a:r>
              <a:rPr sz="2000" spc="80" dirty="0">
                <a:solidFill>
                  <a:srgbClr val="FFFFFF"/>
                </a:solidFill>
                <a:latin typeface="Gill Sans MT"/>
                <a:cs typeface="Gill Sans MT"/>
              </a:rPr>
              <a:t> </a:t>
            </a:r>
            <a:r>
              <a:rPr sz="2000" spc="170" dirty="0">
                <a:solidFill>
                  <a:srgbClr val="FFFFFF"/>
                </a:solidFill>
                <a:latin typeface="Gill Sans MT"/>
                <a:cs typeface="Gill Sans MT"/>
              </a:rPr>
              <a:t>network.</a:t>
            </a:r>
            <a:r>
              <a:rPr sz="2000" spc="85" dirty="0">
                <a:solidFill>
                  <a:srgbClr val="FFFFFF"/>
                </a:solidFill>
                <a:latin typeface="Gill Sans MT"/>
                <a:cs typeface="Gill Sans MT"/>
              </a:rPr>
              <a:t> </a:t>
            </a:r>
            <a:r>
              <a:rPr sz="2000" spc="160" dirty="0">
                <a:solidFill>
                  <a:srgbClr val="FFFFFF"/>
                </a:solidFill>
                <a:latin typeface="Gill Sans MT"/>
                <a:cs typeface="Gill Sans MT"/>
              </a:rPr>
              <a:t>This</a:t>
            </a:r>
            <a:r>
              <a:rPr sz="2000" spc="90" dirty="0">
                <a:solidFill>
                  <a:srgbClr val="FFFFFF"/>
                </a:solidFill>
                <a:latin typeface="Gill Sans MT"/>
                <a:cs typeface="Gill Sans MT"/>
              </a:rPr>
              <a:t> </a:t>
            </a:r>
            <a:r>
              <a:rPr sz="2000" spc="185" dirty="0">
                <a:solidFill>
                  <a:srgbClr val="FFFFFF"/>
                </a:solidFill>
                <a:latin typeface="Gill Sans MT"/>
                <a:cs typeface="Gill Sans MT"/>
              </a:rPr>
              <a:t>is</a:t>
            </a:r>
            <a:r>
              <a:rPr sz="2000" spc="85" dirty="0">
                <a:solidFill>
                  <a:srgbClr val="FFFFFF"/>
                </a:solidFill>
                <a:latin typeface="Gill Sans MT"/>
                <a:cs typeface="Gill Sans MT"/>
              </a:rPr>
              <a:t> </a:t>
            </a:r>
            <a:r>
              <a:rPr sz="2000" spc="220" dirty="0">
                <a:solidFill>
                  <a:srgbClr val="FFFFFF"/>
                </a:solidFill>
                <a:latin typeface="Gill Sans MT"/>
                <a:cs typeface="Gill Sans MT"/>
              </a:rPr>
              <a:t>most</a:t>
            </a:r>
            <a:r>
              <a:rPr sz="2000" spc="80" dirty="0">
                <a:solidFill>
                  <a:srgbClr val="FFFFFF"/>
                </a:solidFill>
                <a:latin typeface="Gill Sans MT"/>
                <a:cs typeface="Gill Sans MT"/>
              </a:rPr>
              <a:t> </a:t>
            </a:r>
            <a:r>
              <a:rPr sz="2000" spc="180" dirty="0">
                <a:solidFill>
                  <a:srgbClr val="FFFFFF"/>
                </a:solidFill>
                <a:latin typeface="Gill Sans MT"/>
                <a:cs typeface="Gill Sans MT"/>
              </a:rPr>
              <a:t>important </a:t>
            </a:r>
            <a:r>
              <a:rPr sz="2000" spc="105" dirty="0">
                <a:solidFill>
                  <a:srgbClr val="FFFFFF"/>
                </a:solidFill>
                <a:latin typeface="Gill Sans MT"/>
                <a:cs typeface="Gill Sans MT"/>
              </a:rPr>
              <a:t>for</a:t>
            </a:r>
            <a:r>
              <a:rPr sz="2000" spc="100" dirty="0">
                <a:solidFill>
                  <a:srgbClr val="FFFFFF"/>
                </a:solidFill>
                <a:latin typeface="Gill Sans MT"/>
                <a:cs typeface="Gill Sans MT"/>
              </a:rPr>
              <a:t> </a:t>
            </a:r>
            <a:r>
              <a:rPr sz="2000" spc="250" dirty="0">
                <a:solidFill>
                  <a:srgbClr val="FFFFFF"/>
                </a:solidFill>
                <a:latin typeface="Gill Sans MT"/>
                <a:cs typeface="Gill Sans MT"/>
              </a:rPr>
              <a:t>companies</a:t>
            </a:r>
            <a:r>
              <a:rPr sz="2000" spc="95" dirty="0">
                <a:solidFill>
                  <a:srgbClr val="FFFFFF"/>
                </a:solidFill>
                <a:latin typeface="Gill Sans MT"/>
                <a:cs typeface="Gill Sans MT"/>
              </a:rPr>
              <a:t> </a:t>
            </a:r>
            <a:r>
              <a:rPr sz="2000" spc="204" dirty="0">
                <a:solidFill>
                  <a:srgbClr val="FFFFFF"/>
                </a:solidFill>
                <a:latin typeface="Gill Sans MT"/>
                <a:cs typeface="Gill Sans MT"/>
              </a:rPr>
              <a:t>that</a:t>
            </a:r>
            <a:r>
              <a:rPr sz="2000" spc="90" dirty="0">
                <a:solidFill>
                  <a:srgbClr val="FFFFFF"/>
                </a:solidFill>
                <a:latin typeface="Gill Sans MT"/>
                <a:cs typeface="Gill Sans MT"/>
              </a:rPr>
              <a:t> </a:t>
            </a:r>
            <a:r>
              <a:rPr sz="2000" spc="260" dirty="0">
                <a:solidFill>
                  <a:srgbClr val="FFFFFF"/>
                </a:solidFill>
                <a:latin typeface="Gill Sans MT"/>
                <a:cs typeface="Gill Sans MT"/>
              </a:rPr>
              <a:t>use</a:t>
            </a:r>
            <a:r>
              <a:rPr sz="2000" spc="100" dirty="0">
                <a:solidFill>
                  <a:srgbClr val="FFFFFF"/>
                </a:solidFill>
                <a:latin typeface="Gill Sans MT"/>
                <a:cs typeface="Gill Sans MT"/>
              </a:rPr>
              <a:t> </a:t>
            </a:r>
            <a:r>
              <a:rPr sz="2000" spc="210" dirty="0">
                <a:solidFill>
                  <a:srgbClr val="FFFFFF"/>
                </a:solidFill>
                <a:latin typeface="Gill Sans MT"/>
                <a:cs typeface="Gill Sans MT"/>
              </a:rPr>
              <a:t>the</a:t>
            </a:r>
            <a:r>
              <a:rPr sz="2000" spc="95" dirty="0">
                <a:solidFill>
                  <a:srgbClr val="FFFFFF"/>
                </a:solidFill>
                <a:latin typeface="Gill Sans MT"/>
                <a:cs typeface="Gill Sans MT"/>
              </a:rPr>
              <a:t> </a:t>
            </a:r>
            <a:r>
              <a:rPr sz="2000" spc="220" dirty="0">
                <a:solidFill>
                  <a:srgbClr val="FFFFFF"/>
                </a:solidFill>
                <a:latin typeface="Gill Sans MT"/>
                <a:cs typeface="Gill Sans MT"/>
              </a:rPr>
              <a:t>open</a:t>
            </a:r>
            <a:r>
              <a:rPr sz="2000" spc="95" dirty="0">
                <a:solidFill>
                  <a:srgbClr val="FFFFFF"/>
                </a:solidFill>
                <a:latin typeface="Gill Sans MT"/>
                <a:cs typeface="Gill Sans MT"/>
              </a:rPr>
              <a:t> </a:t>
            </a:r>
            <a:r>
              <a:rPr sz="2000" spc="170" dirty="0">
                <a:solidFill>
                  <a:srgbClr val="FFFFFF"/>
                </a:solidFill>
                <a:latin typeface="Gill Sans MT"/>
                <a:cs typeface="Gill Sans MT"/>
              </a:rPr>
              <a:t>internet</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90" dirty="0">
                <a:solidFill>
                  <a:srgbClr val="FFFFFF"/>
                </a:solidFill>
                <a:latin typeface="Gill Sans MT"/>
                <a:cs typeface="Gill Sans MT"/>
              </a:rPr>
              <a:t> </a:t>
            </a:r>
            <a:r>
              <a:rPr sz="2000" spc="204" dirty="0">
                <a:solidFill>
                  <a:srgbClr val="FFFFFF"/>
                </a:solidFill>
                <a:latin typeface="Gill Sans MT"/>
                <a:cs typeface="Gill Sans MT"/>
              </a:rPr>
              <a:t>transmit</a:t>
            </a:r>
            <a:r>
              <a:rPr sz="2000" spc="90" dirty="0">
                <a:solidFill>
                  <a:srgbClr val="FFFFFF"/>
                </a:solidFill>
                <a:latin typeface="Gill Sans MT"/>
                <a:cs typeface="Gill Sans MT"/>
              </a:rPr>
              <a:t> </a:t>
            </a:r>
            <a:r>
              <a:rPr sz="2000" spc="250" dirty="0">
                <a:solidFill>
                  <a:srgbClr val="FFFFFF"/>
                </a:solidFill>
                <a:latin typeface="Gill Sans MT"/>
                <a:cs typeface="Gill Sans MT"/>
              </a:rPr>
              <a:t>data.</a:t>
            </a:r>
            <a:r>
              <a:rPr sz="2000" spc="90" dirty="0">
                <a:solidFill>
                  <a:srgbClr val="FFFFFF"/>
                </a:solidFill>
                <a:latin typeface="Gill Sans MT"/>
                <a:cs typeface="Gill Sans MT"/>
              </a:rPr>
              <a:t> </a:t>
            </a:r>
            <a:r>
              <a:rPr sz="2000" spc="160" dirty="0">
                <a:solidFill>
                  <a:srgbClr val="FFFFFF"/>
                </a:solidFill>
                <a:latin typeface="Gill Sans MT"/>
                <a:cs typeface="Gill Sans MT"/>
              </a:rPr>
              <a:t>This</a:t>
            </a:r>
            <a:r>
              <a:rPr sz="2000" spc="95" dirty="0">
                <a:solidFill>
                  <a:srgbClr val="FFFFFF"/>
                </a:solidFill>
                <a:latin typeface="Gill Sans MT"/>
                <a:cs typeface="Gill Sans MT"/>
              </a:rPr>
              <a:t> </a:t>
            </a:r>
            <a:r>
              <a:rPr sz="2000" spc="210" dirty="0">
                <a:solidFill>
                  <a:srgbClr val="FFFFFF"/>
                </a:solidFill>
                <a:latin typeface="Gill Sans MT"/>
                <a:cs typeface="Gill Sans MT"/>
              </a:rPr>
              <a:t>prevents</a:t>
            </a:r>
            <a:r>
              <a:rPr sz="2000" spc="95" dirty="0">
                <a:solidFill>
                  <a:srgbClr val="FFFFFF"/>
                </a:solidFill>
                <a:latin typeface="Gill Sans MT"/>
                <a:cs typeface="Gill Sans MT"/>
              </a:rPr>
              <a:t> </a:t>
            </a:r>
            <a:r>
              <a:rPr sz="2000" spc="285" dirty="0">
                <a:solidFill>
                  <a:srgbClr val="FFFFFF"/>
                </a:solidFill>
                <a:latin typeface="Gill Sans MT"/>
                <a:cs typeface="Gill Sans MT"/>
              </a:rPr>
              <a:t>an </a:t>
            </a:r>
            <a:r>
              <a:rPr sz="2000" spc="195" dirty="0">
                <a:solidFill>
                  <a:srgbClr val="FFFFFF"/>
                </a:solidFill>
                <a:latin typeface="Gill Sans MT"/>
                <a:cs typeface="Gill Sans MT"/>
              </a:rPr>
              <a:t>attacker</a:t>
            </a:r>
            <a:r>
              <a:rPr sz="2000" spc="95" dirty="0">
                <a:solidFill>
                  <a:srgbClr val="FFFFFF"/>
                </a:solidFill>
                <a:latin typeface="Gill Sans MT"/>
                <a:cs typeface="Gill Sans MT"/>
              </a:rPr>
              <a:t> </a:t>
            </a:r>
            <a:r>
              <a:rPr sz="2000" spc="170" dirty="0">
                <a:solidFill>
                  <a:srgbClr val="FFFFFF"/>
                </a:solidFill>
                <a:latin typeface="Gill Sans MT"/>
                <a:cs typeface="Gill Sans MT"/>
              </a:rPr>
              <a:t>from</a:t>
            </a:r>
            <a:r>
              <a:rPr sz="2000" spc="95" dirty="0">
                <a:solidFill>
                  <a:srgbClr val="FFFFFF"/>
                </a:solidFill>
                <a:latin typeface="Gill Sans MT"/>
                <a:cs typeface="Gill Sans MT"/>
              </a:rPr>
              <a:t> </a:t>
            </a:r>
            <a:r>
              <a:rPr sz="2000" spc="195" dirty="0">
                <a:solidFill>
                  <a:srgbClr val="FFFFFF"/>
                </a:solidFill>
                <a:latin typeface="Gill Sans MT"/>
                <a:cs typeface="Gill Sans MT"/>
              </a:rPr>
              <a:t>intercepting</a:t>
            </a:r>
            <a:r>
              <a:rPr sz="2000" spc="80"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270" dirty="0">
                <a:solidFill>
                  <a:srgbClr val="FFFFFF"/>
                </a:solidFill>
                <a:latin typeface="Gill Sans MT"/>
                <a:cs typeface="Gill Sans MT"/>
              </a:rPr>
              <a:t>data</a:t>
            </a:r>
            <a:r>
              <a:rPr sz="2000" spc="90" dirty="0">
                <a:solidFill>
                  <a:srgbClr val="FFFFFF"/>
                </a:solidFill>
                <a:latin typeface="Gill Sans MT"/>
                <a:cs typeface="Gill Sans MT"/>
              </a:rPr>
              <a:t> </a:t>
            </a:r>
            <a:r>
              <a:rPr sz="2000" spc="290" dirty="0">
                <a:solidFill>
                  <a:srgbClr val="FFFFFF"/>
                </a:solidFill>
                <a:latin typeface="Gill Sans MT"/>
                <a:cs typeface="Gill Sans MT"/>
              </a:rPr>
              <a:t>and</a:t>
            </a:r>
            <a:r>
              <a:rPr sz="2000" spc="80" dirty="0">
                <a:solidFill>
                  <a:srgbClr val="FFFFFF"/>
                </a:solidFill>
                <a:latin typeface="Gill Sans MT"/>
                <a:cs typeface="Gill Sans MT"/>
              </a:rPr>
              <a:t> </a:t>
            </a:r>
            <a:r>
              <a:rPr sz="2000" spc="260" dirty="0">
                <a:solidFill>
                  <a:srgbClr val="FFFFFF"/>
                </a:solidFill>
                <a:latin typeface="Gill Sans MT"/>
                <a:cs typeface="Gill Sans MT"/>
              </a:rPr>
              <a:t>being</a:t>
            </a:r>
            <a:r>
              <a:rPr sz="2000" spc="85" dirty="0">
                <a:solidFill>
                  <a:srgbClr val="FFFFFF"/>
                </a:solidFill>
                <a:latin typeface="Gill Sans MT"/>
                <a:cs typeface="Gill Sans MT"/>
              </a:rPr>
              <a:t> </a:t>
            </a:r>
            <a:r>
              <a:rPr sz="2000" spc="245" dirty="0">
                <a:solidFill>
                  <a:srgbClr val="FFFFFF"/>
                </a:solidFill>
                <a:latin typeface="Gill Sans MT"/>
                <a:cs typeface="Gill Sans MT"/>
              </a:rPr>
              <a:t>able</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90" dirty="0">
                <a:solidFill>
                  <a:srgbClr val="FFFFFF"/>
                </a:solidFill>
                <a:latin typeface="Gill Sans MT"/>
                <a:cs typeface="Gill Sans MT"/>
              </a:rPr>
              <a:t> </a:t>
            </a:r>
            <a:r>
              <a:rPr sz="2000" spc="215" dirty="0">
                <a:solidFill>
                  <a:srgbClr val="FFFFFF"/>
                </a:solidFill>
                <a:latin typeface="Gill Sans MT"/>
                <a:cs typeface="Gill Sans MT"/>
              </a:rPr>
              <a:t>view</a:t>
            </a:r>
            <a:r>
              <a:rPr sz="2000" spc="90" dirty="0">
                <a:solidFill>
                  <a:srgbClr val="FFFFFF"/>
                </a:solidFill>
                <a:latin typeface="Gill Sans MT"/>
                <a:cs typeface="Gill Sans MT"/>
              </a:rPr>
              <a:t> </a:t>
            </a:r>
            <a:r>
              <a:rPr sz="2000" spc="110" dirty="0">
                <a:solidFill>
                  <a:srgbClr val="FFFFFF"/>
                </a:solidFill>
                <a:latin typeface="Gill Sans MT"/>
                <a:cs typeface="Gill Sans MT"/>
              </a:rPr>
              <a:t>it.</a:t>
            </a:r>
            <a:endParaRPr sz="2000">
              <a:latin typeface="Gill Sans MT"/>
              <a:cs typeface="Gill Sans MT"/>
            </a:endParaRPr>
          </a:p>
        </p:txBody>
      </p:sp>
      <p:sp>
        <p:nvSpPr>
          <p:cNvPr id="6" name="object 6"/>
          <p:cNvSpPr txBox="1"/>
          <p:nvPr/>
        </p:nvSpPr>
        <p:spPr>
          <a:xfrm>
            <a:off x="764540" y="4869179"/>
            <a:ext cx="10213340" cy="626110"/>
          </a:xfrm>
          <a:prstGeom prst="rect">
            <a:avLst/>
          </a:prstGeom>
        </p:spPr>
        <p:txBody>
          <a:bodyPr vert="horz" wrap="square" lIns="0" tIns="29845" rIns="0" bIns="0" rtlCol="0">
            <a:spAutoFit/>
          </a:bodyPr>
          <a:lstStyle/>
          <a:p>
            <a:pPr marL="355600" marR="5080" indent="-342900">
              <a:lnSpc>
                <a:spcPts val="2330"/>
              </a:lnSpc>
              <a:spcBef>
                <a:spcPts val="235"/>
              </a:spcBef>
              <a:buFont typeface="Arial"/>
              <a:buChar char="•"/>
              <a:tabLst>
                <a:tab pos="355600" algn="l"/>
              </a:tabLst>
            </a:pPr>
            <a:r>
              <a:rPr sz="2000" spc="190" dirty="0">
                <a:solidFill>
                  <a:srgbClr val="FFFFFF"/>
                </a:solidFill>
                <a:latin typeface="Gill Sans MT"/>
                <a:cs typeface="Gill Sans MT"/>
              </a:rPr>
              <a:t>Encryption</a:t>
            </a:r>
            <a:r>
              <a:rPr sz="2000" spc="90" dirty="0">
                <a:solidFill>
                  <a:srgbClr val="FFFFFF"/>
                </a:solidFill>
                <a:latin typeface="Gill Sans MT"/>
                <a:cs typeface="Gill Sans MT"/>
              </a:rPr>
              <a:t> </a:t>
            </a:r>
            <a:r>
              <a:rPr sz="2000" spc="180" dirty="0">
                <a:solidFill>
                  <a:srgbClr val="FFFFFF"/>
                </a:solidFill>
                <a:latin typeface="Gill Sans MT"/>
                <a:cs typeface="Gill Sans MT"/>
              </a:rPr>
              <a:t>in</a:t>
            </a:r>
            <a:r>
              <a:rPr sz="2000" spc="90" dirty="0">
                <a:solidFill>
                  <a:srgbClr val="FFFFFF"/>
                </a:solidFill>
                <a:latin typeface="Gill Sans MT"/>
                <a:cs typeface="Gill Sans MT"/>
              </a:rPr>
              <a:t> </a:t>
            </a:r>
            <a:r>
              <a:rPr sz="2000" spc="190" dirty="0">
                <a:solidFill>
                  <a:srgbClr val="FFFFFF"/>
                </a:solidFill>
                <a:latin typeface="Gill Sans MT"/>
                <a:cs typeface="Gill Sans MT"/>
              </a:rPr>
              <a:t>Use</a:t>
            </a:r>
            <a:r>
              <a:rPr sz="2000" spc="90" dirty="0">
                <a:solidFill>
                  <a:srgbClr val="FFFFFF"/>
                </a:solidFill>
                <a:latin typeface="Gill Sans MT"/>
                <a:cs typeface="Gill Sans MT"/>
              </a:rPr>
              <a:t> </a:t>
            </a:r>
            <a:r>
              <a:rPr sz="2000" spc="70" dirty="0">
                <a:solidFill>
                  <a:srgbClr val="FFFFFF"/>
                </a:solidFill>
                <a:latin typeface="Gill Sans MT"/>
                <a:cs typeface="Gill Sans MT"/>
              </a:rPr>
              <a:t>-</a:t>
            </a:r>
            <a:r>
              <a:rPr sz="2000" spc="90" dirty="0">
                <a:solidFill>
                  <a:srgbClr val="FFFFFF"/>
                </a:solidFill>
                <a:latin typeface="Gill Sans MT"/>
                <a:cs typeface="Gill Sans MT"/>
              </a:rPr>
              <a:t> </a:t>
            </a:r>
            <a:r>
              <a:rPr sz="2000" spc="190" dirty="0">
                <a:solidFill>
                  <a:srgbClr val="FFFFFF"/>
                </a:solidFill>
                <a:latin typeface="Gill Sans MT"/>
                <a:cs typeface="Gill Sans MT"/>
              </a:rPr>
              <a:t>Encryption</a:t>
            </a:r>
            <a:r>
              <a:rPr sz="2000" spc="90" dirty="0">
                <a:solidFill>
                  <a:srgbClr val="FFFFFF"/>
                </a:solidFill>
                <a:latin typeface="Gill Sans MT"/>
                <a:cs typeface="Gill Sans MT"/>
              </a:rPr>
              <a:t> </a:t>
            </a:r>
            <a:r>
              <a:rPr sz="2000" spc="180" dirty="0">
                <a:solidFill>
                  <a:srgbClr val="FFFFFF"/>
                </a:solidFill>
                <a:latin typeface="Gill Sans MT"/>
                <a:cs typeface="Gill Sans MT"/>
              </a:rPr>
              <a:t>in</a:t>
            </a:r>
            <a:r>
              <a:rPr sz="2000" spc="90" dirty="0">
                <a:solidFill>
                  <a:srgbClr val="FFFFFF"/>
                </a:solidFill>
                <a:latin typeface="Gill Sans MT"/>
                <a:cs typeface="Gill Sans MT"/>
              </a:rPr>
              <a:t> </a:t>
            </a:r>
            <a:r>
              <a:rPr sz="2000" spc="260" dirty="0">
                <a:solidFill>
                  <a:srgbClr val="FFFFFF"/>
                </a:solidFill>
                <a:latin typeface="Gill Sans MT"/>
                <a:cs typeface="Gill Sans MT"/>
              </a:rPr>
              <a:t>use</a:t>
            </a:r>
            <a:r>
              <a:rPr sz="2000" spc="95" dirty="0">
                <a:solidFill>
                  <a:srgbClr val="FFFFFF"/>
                </a:solidFill>
                <a:latin typeface="Gill Sans MT"/>
                <a:cs typeface="Gill Sans MT"/>
              </a:rPr>
              <a:t> </a:t>
            </a:r>
            <a:r>
              <a:rPr sz="2000" spc="225" dirty="0">
                <a:solidFill>
                  <a:srgbClr val="FFFFFF"/>
                </a:solidFill>
                <a:latin typeface="Gill Sans MT"/>
                <a:cs typeface="Gill Sans MT"/>
              </a:rPr>
              <a:t>ensures</a:t>
            </a:r>
            <a:r>
              <a:rPr sz="2000" spc="90" dirty="0">
                <a:solidFill>
                  <a:srgbClr val="FFFFFF"/>
                </a:solidFill>
                <a:latin typeface="Gill Sans MT"/>
                <a:cs typeface="Gill Sans MT"/>
              </a:rPr>
              <a:t> </a:t>
            </a:r>
            <a:r>
              <a:rPr sz="2000" spc="204" dirty="0">
                <a:solidFill>
                  <a:srgbClr val="FFFFFF"/>
                </a:solidFill>
                <a:latin typeface="Gill Sans MT"/>
                <a:cs typeface="Gill Sans MT"/>
              </a:rPr>
              <a:t>that</a:t>
            </a:r>
            <a:r>
              <a:rPr sz="2000" spc="85" dirty="0">
                <a:solidFill>
                  <a:srgbClr val="FFFFFF"/>
                </a:solidFill>
                <a:latin typeface="Gill Sans MT"/>
                <a:cs typeface="Gill Sans MT"/>
              </a:rPr>
              <a:t> </a:t>
            </a:r>
            <a:r>
              <a:rPr sz="2000" spc="190" dirty="0">
                <a:solidFill>
                  <a:srgbClr val="FFFFFF"/>
                </a:solidFill>
                <a:latin typeface="Gill Sans MT"/>
                <a:cs typeface="Gill Sans MT"/>
              </a:rPr>
              <a:t>all</a:t>
            </a:r>
            <a:r>
              <a:rPr sz="2000" spc="85" dirty="0">
                <a:solidFill>
                  <a:srgbClr val="FFFFFF"/>
                </a:solidFill>
                <a:latin typeface="Gill Sans MT"/>
                <a:cs typeface="Gill Sans MT"/>
              </a:rPr>
              <a:t> </a:t>
            </a:r>
            <a:r>
              <a:rPr sz="2000" spc="215" dirty="0">
                <a:solidFill>
                  <a:srgbClr val="FFFFFF"/>
                </a:solidFill>
                <a:latin typeface="Gill Sans MT"/>
                <a:cs typeface="Gill Sans MT"/>
              </a:rPr>
              <a:t>sensitive</a:t>
            </a:r>
            <a:r>
              <a:rPr sz="2000" spc="90" dirty="0">
                <a:solidFill>
                  <a:srgbClr val="FFFFFF"/>
                </a:solidFill>
                <a:latin typeface="Gill Sans MT"/>
                <a:cs typeface="Gill Sans MT"/>
              </a:rPr>
              <a:t> </a:t>
            </a:r>
            <a:r>
              <a:rPr sz="2000" spc="270" dirty="0">
                <a:solidFill>
                  <a:srgbClr val="FFFFFF"/>
                </a:solidFill>
                <a:latin typeface="Gill Sans MT"/>
                <a:cs typeface="Gill Sans MT"/>
              </a:rPr>
              <a:t>data</a:t>
            </a:r>
            <a:r>
              <a:rPr sz="2000" spc="85" dirty="0">
                <a:solidFill>
                  <a:srgbClr val="FFFFFF"/>
                </a:solidFill>
                <a:latin typeface="Gill Sans MT"/>
                <a:cs typeface="Gill Sans MT"/>
              </a:rPr>
              <a:t> </a:t>
            </a:r>
            <a:r>
              <a:rPr sz="2000" spc="185" dirty="0">
                <a:solidFill>
                  <a:srgbClr val="FFFFFF"/>
                </a:solidFill>
                <a:latin typeface="Gill Sans MT"/>
                <a:cs typeface="Gill Sans MT"/>
              </a:rPr>
              <a:t>is</a:t>
            </a:r>
            <a:r>
              <a:rPr sz="2000" spc="90" dirty="0">
                <a:solidFill>
                  <a:srgbClr val="FFFFFF"/>
                </a:solidFill>
                <a:latin typeface="Gill Sans MT"/>
                <a:cs typeface="Gill Sans MT"/>
              </a:rPr>
              <a:t> </a:t>
            </a:r>
            <a:r>
              <a:rPr sz="2000" spc="254" dirty="0">
                <a:solidFill>
                  <a:srgbClr val="FFFFFF"/>
                </a:solidFill>
                <a:latin typeface="Gill Sans MT"/>
                <a:cs typeface="Gill Sans MT"/>
              </a:rPr>
              <a:t>always </a:t>
            </a:r>
            <a:r>
              <a:rPr sz="2000" spc="170" dirty="0">
                <a:solidFill>
                  <a:srgbClr val="FFFFFF"/>
                </a:solidFill>
                <a:latin typeface="Gill Sans MT"/>
                <a:cs typeface="Gill Sans MT"/>
              </a:rPr>
              <a:t>protected,</a:t>
            </a:r>
            <a:r>
              <a:rPr sz="2000" spc="95" dirty="0">
                <a:solidFill>
                  <a:srgbClr val="FFFFFF"/>
                </a:solidFill>
                <a:latin typeface="Gill Sans MT"/>
                <a:cs typeface="Gill Sans MT"/>
              </a:rPr>
              <a:t> </a:t>
            </a:r>
            <a:r>
              <a:rPr sz="2000" spc="215" dirty="0">
                <a:solidFill>
                  <a:srgbClr val="FFFFFF"/>
                </a:solidFill>
                <a:latin typeface="Gill Sans MT"/>
                <a:cs typeface="Gill Sans MT"/>
              </a:rPr>
              <a:t>regardless</a:t>
            </a:r>
            <a:r>
              <a:rPr sz="2000" spc="95" dirty="0">
                <a:solidFill>
                  <a:srgbClr val="FFFFFF"/>
                </a:solidFill>
                <a:latin typeface="Gill Sans MT"/>
                <a:cs typeface="Gill Sans MT"/>
              </a:rPr>
              <a:t> </a:t>
            </a:r>
            <a:r>
              <a:rPr sz="2000" spc="150" dirty="0">
                <a:solidFill>
                  <a:srgbClr val="FFFFFF"/>
                </a:solidFill>
                <a:latin typeface="Gill Sans MT"/>
                <a:cs typeface="Gill Sans MT"/>
              </a:rPr>
              <a:t>of</a:t>
            </a:r>
            <a:r>
              <a:rPr sz="2000" spc="90" dirty="0">
                <a:solidFill>
                  <a:srgbClr val="FFFFFF"/>
                </a:solidFill>
                <a:latin typeface="Gill Sans MT"/>
                <a:cs typeface="Gill Sans MT"/>
              </a:rPr>
              <a:t> </a:t>
            </a:r>
            <a:r>
              <a:rPr sz="2000" spc="265" dirty="0">
                <a:solidFill>
                  <a:srgbClr val="FFFFFF"/>
                </a:solidFill>
                <a:latin typeface="Gill Sans MT"/>
                <a:cs typeface="Gill Sans MT"/>
              </a:rPr>
              <a:t>use</a:t>
            </a:r>
            <a:r>
              <a:rPr sz="2000" spc="100" dirty="0">
                <a:solidFill>
                  <a:srgbClr val="FFFFFF"/>
                </a:solidFill>
                <a:latin typeface="Gill Sans MT"/>
                <a:cs typeface="Gill Sans MT"/>
              </a:rPr>
              <a:t> </a:t>
            </a:r>
            <a:r>
              <a:rPr sz="2000" spc="65" dirty="0">
                <a:solidFill>
                  <a:srgbClr val="FFFFFF"/>
                </a:solidFill>
                <a:latin typeface="Gill Sans MT"/>
                <a:cs typeface="Gill Sans MT"/>
              </a:rPr>
              <a:t>or</a:t>
            </a:r>
            <a:r>
              <a:rPr sz="2000" spc="95" dirty="0">
                <a:solidFill>
                  <a:srgbClr val="FFFFFF"/>
                </a:solidFill>
                <a:latin typeface="Gill Sans MT"/>
                <a:cs typeface="Gill Sans MT"/>
              </a:rPr>
              <a:t> </a:t>
            </a:r>
            <a:r>
              <a:rPr sz="2000" spc="170" dirty="0">
                <a:solidFill>
                  <a:srgbClr val="FFFFFF"/>
                </a:solidFill>
                <a:latin typeface="Gill Sans MT"/>
                <a:cs typeface="Gill Sans MT"/>
              </a:rPr>
              <a:t>location</a:t>
            </a:r>
            <a:r>
              <a:rPr sz="2000" spc="95" dirty="0">
                <a:solidFill>
                  <a:srgbClr val="FFFFFF"/>
                </a:solidFill>
                <a:latin typeface="Gill Sans MT"/>
                <a:cs typeface="Gill Sans MT"/>
              </a:rPr>
              <a:t> </a:t>
            </a:r>
            <a:r>
              <a:rPr sz="2000" spc="150" dirty="0">
                <a:solidFill>
                  <a:srgbClr val="FFFFFF"/>
                </a:solidFill>
                <a:latin typeface="Gill Sans MT"/>
                <a:cs typeface="Gill Sans MT"/>
              </a:rPr>
              <a:t>of</a:t>
            </a:r>
            <a:r>
              <a:rPr sz="2000" spc="100" dirty="0">
                <a:solidFill>
                  <a:srgbClr val="FFFFFF"/>
                </a:solidFill>
                <a:latin typeface="Gill Sans MT"/>
                <a:cs typeface="Gill Sans MT"/>
              </a:rPr>
              <a:t> </a:t>
            </a:r>
            <a:r>
              <a:rPr sz="2000" spc="240" dirty="0">
                <a:solidFill>
                  <a:srgbClr val="FFFFFF"/>
                </a:solidFill>
                <a:latin typeface="Gill Sans MT"/>
                <a:cs typeface="Gill Sans MT"/>
              </a:rPr>
              <a:t>data.</a:t>
            </a:r>
            <a:endParaRPr sz="2000">
              <a:latin typeface="Gill Sans MT"/>
              <a:cs typeface="Gill Sans MT"/>
            </a:endParaRPr>
          </a:p>
        </p:txBody>
      </p:sp>
      <p:pic>
        <p:nvPicPr>
          <p:cNvPr id="8" name="object 8"/>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396105">
              <a:lnSpc>
                <a:spcPct val="100000"/>
              </a:lnSpc>
              <a:spcBef>
                <a:spcPts val="100"/>
              </a:spcBef>
            </a:pPr>
            <a:r>
              <a:rPr spc="245" dirty="0"/>
              <a:t>TRIPLE-</a:t>
            </a:r>
            <a:r>
              <a:rPr spc="50" dirty="0"/>
              <a:t>A</a:t>
            </a:r>
            <a:r>
              <a:rPr spc="165" dirty="0"/>
              <a:t> </a:t>
            </a:r>
            <a:r>
              <a:rPr spc="225" dirty="0"/>
              <a:t>POLICIES</a:t>
            </a:r>
          </a:p>
        </p:txBody>
      </p:sp>
      <p:sp>
        <p:nvSpPr>
          <p:cNvPr id="3" name="object 3"/>
          <p:cNvSpPr txBox="1"/>
          <p:nvPr/>
        </p:nvSpPr>
        <p:spPr>
          <a:xfrm>
            <a:off x="764540" y="2209800"/>
            <a:ext cx="10457180" cy="3252470"/>
          </a:xfrm>
          <a:prstGeom prst="rect">
            <a:avLst/>
          </a:prstGeom>
        </p:spPr>
        <p:txBody>
          <a:bodyPr vert="horz" wrap="square" lIns="0" tIns="51435" rIns="0" bIns="0" rtlCol="0">
            <a:spAutoFit/>
          </a:bodyPr>
          <a:lstStyle/>
          <a:p>
            <a:pPr marL="241300" marR="5080" indent="-228600">
              <a:lnSpc>
                <a:spcPct val="87200"/>
              </a:lnSpc>
              <a:spcBef>
                <a:spcPts val="405"/>
              </a:spcBef>
              <a:buFont typeface="Arial"/>
              <a:buChar char="•"/>
              <a:tabLst>
                <a:tab pos="241300" algn="l"/>
              </a:tabLst>
            </a:pPr>
            <a:r>
              <a:rPr sz="2000" spc="180" dirty="0">
                <a:solidFill>
                  <a:srgbClr val="FFFFFF"/>
                </a:solidFill>
                <a:latin typeface="Gill Sans MT"/>
                <a:cs typeface="Gill Sans MT"/>
              </a:rPr>
              <a:t>Authentication</a:t>
            </a:r>
            <a:r>
              <a:rPr sz="2000" spc="85" dirty="0">
                <a:solidFill>
                  <a:srgbClr val="FFFFFF"/>
                </a:solidFill>
                <a:latin typeface="Gill Sans MT"/>
                <a:cs typeface="Gill Sans MT"/>
              </a:rPr>
              <a:t> </a:t>
            </a:r>
            <a:r>
              <a:rPr sz="2000" dirty="0">
                <a:solidFill>
                  <a:srgbClr val="FFFFFF"/>
                </a:solidFill>
                <a:latin typeface="Gill Sans MT"/>
                <a:cs typeface="Gill Sans MT"/>
              </a:rPr>
              <a:t>–</a:t>
            </a:r>
            <a:r>
              <a:rPr sz="2000" spc="105" dirty="0">
                <a:solidFill>
                  <a:srgbClr val="FFFFFF"/>
                </a:solidFill>
                <a:latin typeface="Gill Sans MT"/>
                <a:cs typeface="Gill Sans MT"/>
              </a:rPr>
              <a:t> </a:t>
            </a:r>
            <a:r>
              <a:rPr sz="2000" spc="180" dirty="0">
                <a:solidFill>
                  <a:srgbClr val="FFFFFF"/>
                </a:solidFill>
                <a:latin typeface="Gill Sans MT"/>
                <a:cs typeface="Gill Sans MT"/>
              </a:rPr>
              <a:t>Authentication</a:t>
            </a:r>
            <a:r>
              <a:rPr sz="2000" spc="95" dirty="0">
                <a:solidFill>
                  <a:srgbClr val="FFFFFF"/>
                </a:solidFill>
                <a:latin typeface="Gill Sans MT"/>
                <a:cs typeface="Gill Sans MT"/>
              </a:rPr>
              <a:t> </a:t>
            </a:r>
            <a:r>
              <a:rPr sz="2000" spc="195" dirty="0">
                <a:solidFill>
                  <a:srgbClr val="FFFFFF"/>
                </a:solidFill>
                <a:latin typeface="Gill Sans MT"/>
                <a:cs typeface="Gill Sans MT"/>
              </a:rPr>
              <a:t>only</a:t>
            </a:r>
            <a:r>
              <a:rPr sz="2000" spc="100" dirty="0">
                <a:solidFill>
                  <a:srgbClr val="FFFFFF"/>
                </a:solidFill>
                <a:latin typeface="Gill Sans MT"/>
                <a:cs typeface="Gill Sans MT"/>
              </a:rPr>
              <a:t> </a:t>
            </a:r>
            <a:r>
              <a:rPr sz="2000" spc="185" dirty="0">
                <a:solidFill>
                  <a:srgbClr val="FFFFFF"/>
                </a:solidFill>
                <a:latin typeface="Gill Sans MT"/>
                <a:cs typeface="Gill Sans MT"/>
              </a:rPr>
              <a:t>allows</a:t>
            </a:r>
            <a:r>
              <a:rPr sz="2000" spc="95" dirty="0">
                <a:solidFill>
                  <a:srgbClr val="FFFFFF"/>
                </a:solidFill>
                <a:latin typeface="Gill Sans MT"/>
                <a:cs typeface="Gill Sans MT"/>
              </a:rPr>
              <a:t> </a:t>
            </a:r>
            <a:r>
              <a:rPr sz="2000" spc="190" dirty="0">
                <a:solidFill>
                  <a:srgbClr val="FFFFFF"/>
                </a:solidFill>
                <a:latin typeface="Gill Sans MT"/>
                <a:cs typeface="Gill Sans MT"/>
              </a:rPr>
              <a:t>verified</a:t>
            </a:r>
            <a:r>
              <a:rPr sz="2000" spc="95" dirty="0">
                <a:solidFill>
                  <a:srgbClr val="FFFFFF"/>
                </a:solidFill>
                <a:latin typeface="Gill Sans MT"/>
                <a:cs typeface="Gill Sans MT"/>
              </a:rPr>
              <a:t> </a:t>
            </a:r>
            <a:r>
              <a:rPr sz="2000" spc="215" dirty="0">
                <a:solidFill>
                  <a:srgbClr val="FFFFFF"/>
                </a:solidFill>
                <a:latin typeface="Gill Sans MT"/>
                <a:cs typeface="Gill Sans MT"/>
              </a:rPr>
              <a:t>users</a:t>
            </a:r>
            <a:r>
              <a:rPr sz="2000" spc="95" dirty="0">
                <a:solidFill>
                  <a:srgbClr val="FFFFFF"/>
                </a:solidFill>
                <a:latin typeface="Gill Sans MT"/>
                <a:cs typeface="Gill Sans MT"/>
              </a:rPr>
              <a:t> </a:t>
            </a:r>
            <a:r>
              <a:rPr sz="2000" spc="105" dirty="0">
                <a:solidFill>
                  <a:srgbClr val="FFFFFF"/>
                </a:solidFill>
                <a:latin typeface="Gill Sans MT"/>
                <a:cs typeface="Gill Sans MT"/>
              </a:rPr>
              <a:t>to</a:t>
            </a:r>
            <a:r>
              <a:rPr sz="2000" spc="90" dirty="0">
                <a:solidFill>
                  <a:srgbClr val="FFFFFF"/>
                </a:solidFill>
                <a:latin typeface="Gill Sans MT"/>
                <a:cs typeface="Gill Sans MT"/>
              </a:rPr>
              <a:t> </a:t>
            </a:r>
            <a:r>
              <a:rPr sz="2000" spc="265" dirty="0">
                <a:solidFill>
                  <a:srgbClr val="FFFFFF"/>
                </a:solidFill>
                <a:latin typeface="Gill Sans MT"/>
                <a:cs typeface="Gill Sans MT"/>
              </a:rPr>
              <a:t>access</a:t>
            </a:r>
            <a:r>
              <a:rPr sz="2000" spc="95" dirty="0">
                <a:solidFill>
                  <a:srgbClr val="FFFFFF"/>
                </a:solidFill>
                <a:latin typeface="Gill Sans MT"/>
                <a:cs typeface="Gill Sans MT"/>
              </a:rPr>
              <a:t> </a:t>
            </a:r>
            <a:r>
              <a:rPr sz="2000" spc="250" dirty="0">
                <a:solidFill>
                  <a:srgbClr val="FFFFFF"/>
                </a:solidFill>
                <a:latin typeface="Gill Sans MT"/>
                <a:cs typeface="Gill Sans MT"/>
              </a:rPr>
              <a:t>data.</a:t>
            </a:r>
            <a:r>
              <a:rPr sz="2000" spc="90" dirty="0">
                <a:solidFill>
                  <a:srgbClr val="FFFFFF"/>
                </a:solidFill>
                <a:latin typeface="Gill Sans MT"/>
                <a:cs typeface="Gill Sans MT"/>
              </a:rPr>
              <a:t> </a:t>
            </a:r>
            <a:r>
              <a:rPr sz="2000" spc="160" dirty="0">
                <a:solidFill>
                  <a:srgbClr val="FFFFFF"/>
                </a:solidFill>
                <a:latin typeface="Gill Sans MT"/>
                <a:cs typeface="Gill Sans MT"/>
              </a:rPr>
              <a:t>This</a:t>
            </a:r>
            <a:r>
              <a:rPr sz="2000" spc="95" dirty="0">
                <a:solidFill>
                  <a:srgbClr val="FFFFFF"/>
                </a:solidFill>
                <a:latin typeface="Gill Sans MT"/>
                <a:cs typeface="Gill Sans MT"/>
              </a:rPr>
              <a:t> </a:t>
            </a:r>
            <a:r>
              <a:rPr sz="2000" spc="160" dirty="0">
                <a:solidFill>
                  <a:srgbClr val="FFFFFF"/>
                </a:solidFill>
                <a:latin typeface="Gill Sans MT"/>
                <a:cs typeface="Gill Sans MT"/>
              </a:rPr>
              <a:t>is </a:t>
            </a:r>
            <a:r>
              <a:rPr sz="2000" spc="260" dirty="0">
                <a:solidFill>
                  <a:srgbClr val="FFFFFF"/>
                </a:solidFill>
                <a:latin typeface="Gill Sans MT"/>
                <a:cs typeface="Gill Sans MT"/>
              </a:rPr>
              <a:t>used</a:t>
            </a:r>
            <a:r>
              <a:rPr sz="2000" spc="85" dirty="0">
                <a:solidFill>
                  <a:srgbClr val="FFFFFF"/>
                </a:solidFill>
                <a:latin typeface="Gill Sans MT"/>
                <a:cs typeface="Gill Sans MT"/>
              </a:rPr>
              <a:t> </a:t>
            </a:r>
            <a:r>
              <a:rPr sz="2000" spc="105" dirty="0">
                <a:solidFill>
                  <a:srgbClr val="FFFFFF"/>
                </a:solidFill>
                <a:latin typeface="Gill Sans MT"/>
                <a:cs typeface="Gill Sans MT"/>
              </a:rPr>
              <a:t>for</a:t>
            </a:r>
            <a:r>
              <a:rPr sz="2000" spc="90" dirty="0">
                <a:solidFill>
                  <a:srgbClr val="FFFFFF"/>
                </a:solidFill>
                <a:latin typeface="Gill Sans MT"/>
                <a:cs typeface="Gill Sans MT"/>
              </a:rPr>
              <a:t> </a:t>
            </a:r>
            <a:r>
              <a:rPr sz="2000" spc="220" dirty="0">
                <a:solidFill>
                  <a:srgbClr val="FFFFFF"/>
                </a:solidFill>
                <a:latin typeface="Gill Sans MT"/>
                <a:cs typeface="Gill Sans MT"/>
              </a:rPr>
              <a:t>most</a:t>
            </a:r>
            <a:r>
              <a:rPr sz="2000" spc="80" dirty="0">
                <a:solidFill>
                  <a:srgbClr val="FFFFFF"/>
                </a:solidFill>
                <a:latin typeface="Gill Sans MT"/>
                <a:cs typeface="Gill Sans MT"/>
              </a:rPr>
              <a:t> </a:t>
            </a:r>
            <a:r>
              <a:rPr sz="2000" spc="275" dirty="0">
                <a:solidFill>
                  <a:srgbClr val="FFFFFF"/>
                </a:solidFill>
                <a:latin typeface="Gill Sans MT"/>
                <a:cs typeface="Gill Sans MT"/>
              </a:rPr>
              <a:t>databases</a:t>
            </a:r>
            <a:r>
              <a:rPr sz="2000" spc="85" dirty="0">
                <a:solidFill>
                  <a:srgbClr val="FFFFFF"/>
                </a:solidFill>
                <a:latin typeface="Gill Sans MT"/>
                <a:cs typeface="Gill Sans MT"/>
              </a:rPr>
              <a:t> </a:t>
            </a:r>
            <a:r>
              <a:rPr sz="2000" spc="190" dirty="0">
                <a:solidFill>
                  <a:srgbClr val="FFFFFF"/>
                </a:solidFill>
                <a:latin typeface="Gill Sans MT"/>
                <a:cs typeface="Gill Sans MT"/>
              </a:rPr>
              <a:t>so</a:t>
            </a:r>
            <a:r>
              <a:rPr sz="2000" spc="75" dirty="0">
                <a:solidFill>
                  <a:srgbClr val="FFFFFF"/>
                </a:solidFill>
                <a:latin typeface="Gill Sans MT"/>
                <a:cs typeface="Gill Sans MT"/>
              </a:rPr>
              <a:t> </a:t>
            </a:r>
            <a:r>
              <a:rPr sz="2000" spc="210" dirty="0">
                <a:solidFill>
                  <a:srgbClr val="FFFFFF"/>
                </a:solidFill>
                <a:latin typeface="Gill Sans MT"/>
                <a:cs typeface="Gill Sans MT"/>
              </a:rPr>
              <a:t>that</a:t>
            </a:r>
            <a:r>
              <a:rPr sz="2000" spc="85" dirty="0">
                <a:solidFill>
                  <a:srgbClr val="FFFFFF"/>
                </a:solidFill>
                <a:latin typeface="Gill Sans MT"/>
                <a:cs typeface="Gill Sans MT"/>
              </a:rPr>
              <a:t> </a:t>
            </a:r>
            <a:r>
              <a:rPr sz="2000" spc="220" dirty="0">
                <a:solidFill>
                  <a:srgbClr val="FFFFFF"/>
                </a:solidFill>
                <a:latin typeface="Gill Sans MT"/>
                <a:cs typeface="Gill Sans MT"/>
              </a:rPr>
              <a:t>users</a:t>
            </a:r>
            <a:r>
              <a:rPr sz="2000" spc="85" dirty="0">
                <a:solidFill>
                  <a:srgbClr val="FFFFFF"/>
                </a:solidFill>
                <a:latin typeface="Gill Sans MT"/>
                <a:cs typeface="Gill Sans MT"/>
              </a:rPr>
              <a:t> </a:t>
            </a:r>
            <a:r>
              <a:rPr sz="2000" spc="280" dirty="0">
                <a:solidFill>
                  <a:srgbClr val="FFFFFF"/>
                </a:solidFill>
                <a:latin typeface="Gill Sans MT"/>
                <a:cs typeface="Gill Sans MT"/>
              </a:rPr>
              <a:t>can</a:t>
            </a:r>
            <a:r>
              <a:rPr sz="2000" spc="75" dirty="0">
                <a:solidFill>
                  <a:srgbClr val="FFFFFF"/>
                </a:solidFill>
                <a:latin typeface="Gill Sans MT"/>
                <a:cs typeface="Gill Sans MT"/>
              </a:rPr>
              <a:t> </a:t>
            </a:r>
            <a:r>
              <a:rPr sz="2000" spc="195" dirty="0">
                <a:solidFill>
                  <a:srgbClr val="FFFFFF"/>
                </a:solidFill>
                <a:latin typeface="Gill Sans MT"/>
                <a:cs typeface="Gill Sans MT"/>
              </a:rPr>
              <a:t>only</a:t>
            </a:r>
            <a:r>
              <a:rPr sz="2000" spc="90" dirty="0">
                <a:solidFill>
                  <a:srgbClr val="FFFFFF"/>
                </a:solidFill>
                <a:latin typeface="Gill Sans MT"/>
                <a:cs typeface="Gill Sans MT"/>
              </a:rPr>
              <a:t> </a:t>
            </a:r>
            <a:r>
              <a:rPr sz="2000" spc="265" dirty="0">
                <a:solidFill>
                  <a:srgbClr val="FFFFFF"/>
                </a:solidFill>
                <a:latin typeface="Gill Sans MT"/>
                <a:cs typeface="Gill Sans MT"/>
              </a:rPr>
              <a:t>access</a:t>
            </a:r>
            <a:r>
              <a:rPr sz="2000" spc="85" dirty="0">
                <a:solidFill>
                  <a:srgbClr val="FFFFFF"/>
                </a:solidFill>
                <a:latin typeface="Gill Sans MT"/>
                <a:cs typeface="Gill Sans MT"/>
              </a:rPr>
              <a:t> </a:t>
            </a:r>
            <a:r>
              <a:rPr sz="2000" spc="210" dirty="0">
                <a:solidFill>
                  <a:srgbClr val="FFFFFF"/>
                </a:solidFill>
                <a:latin typeface="Gill Sans MT"/>
                <a:cs typeface="Gill Sans MT"/>
              </a:rPr>
              <a:t>the</a:t>
            </a:r>
            <a:r>
              <a:rPr sz="2000" spc="85" dirty="0">
                <a:solidFill>
                  <a:srgbClr val="FFFFFF"/>
                </a:solidFill>
                <a:latin typeface="Gill Sans MT"/>
                <a:cs typeface="Gill Sans MT"/>
              </a:rPr>
              <a:t> </a:t>
            </a:r>
            <a:r>
              <a:rPr sz="2000" spc="270" dirty="0">
                <a:solidFill>
                  <a:srgbClr val="FFFFFF"/>
                </a:solidFill>
                <a:latin typeface="Gill Sans MT"/>
                <a:cs typeface="Gill Sans MT"/>
              </a:rPr>
              <a:t>data</a:t>
            </a:r>
            <a:r>
              <a:rPr sz="2000" spc="85" dirty="0">
                <a:solidFill>
                  <a:srgbClr val="FFFFFF"/>
                </a:solidFill>
                <a:latin typeface="Gill Sans MT"/>
                <a:cs typeface="Gill Sans MT"/>
              </a:rPr>
              <a:t> </a:t>
            </a:r>
            <a:r>
              <a:rPr sz="2000" spc="150" dirty="0">
                <a:solidFill>
                  <a:srgbClr val="FFFFFF"/>
                </a:solidFill>
                <a:latin typeface="Gill Sans MT"/>
                <a:cs typeface="Gill Sans MT"/>
              </a:rPr>
              <a:t>if</a:t>
            </a:r>
            <a:r>
              <a:rPr sz="2000" spc="80" dirty="0">
                <a:solidFill>
                  <a:srgbClr val="FFFFFF"/>
                </a:solidFill>
                <a:latin typeface="Gill Sans MT"/>
                <a:cs typeface="Gill Sans MT"/>
              </a:rPr>
              <a:t> </a:t>
            </a:r>
            <a:r>
              <a:rPr sz="2000" spc="235" dirty="0">
                <a:solidFill>
                  <a:srgbClr val="FFFFFF"/>
                </a:solidFill>
                <a:latin typeface="Gill Sans MT"/>
                <a:cs typeface="Gill Sans MT"/>
              </a:rPr>
              <a:t>they</a:t>
            </a:r>
            <a:r>
              <a:rPr sz="2000" spc="90" dirty="0">
                <a:solidFill>
                  <a:srgbClr val="FFFFFF"/>
                </a:solidFill>
                <a:latin typeface="Gill Sans MT"/>
                <a:cs typeface="Gill Sans MT"/>
              </a:rPr>
              <a:t> </a:t>
            </a:r>
            <a:r>
              <a:rPr sz="2000" spc="275" dirty="0">
                <a:solidFill>
                  <a:srgbClr val="FFFFFF"/>
                </a:solidFill>
                <a:latin typeface="Gill Sans MT"/>
                <a:cs typeface="Gill Sans MT"/>
              </a:rPr>
              <a:t>have </a:t>
            </a:r>
            <a:r>
              <a:rPr sz="2000" spc="260" dirty="0">
                <a:solidFill>
                  <a:srgbClr val="FFFFFF"/>
                </a:solidFill>
                <a:latin typeface="Gill Sans MT"/>
                <a:cs typeface="Gill Sans MT"/>
              </a:rPr>
              <a:t>been</a:t>
            </a:r>
            <a:r>
              <a:rPr sz="2000" spc="90" dirty="0">
                <a:solidFill>
                  <a:srgbClr val="FFFFFF"/>
                </a:solidFill>
                <a:latin typeface="Gill Sans MT"/>
                <a:cs typeface="Gill Sans MT"/>
              </a:rPr>
              <a:t> </a:t>
            </a:r>
            <a:r>
              <a:rPr sz="2000" spc="235" dirty="0">
                <a:solidFill>
                  <a:srgbClr val="FFFFFF"/>
                </a:solidFill>
                <a:latin typeface="Gill Sans MT"/>
                <a:cs typeface="Gill Sans MT"/>
              </a:rPr>
              <a:t>granted</a:t>
            </a:r>
            <a:r>
              <a:rPr sz="2000" spc="95" dirty="0">
                <a:solidFill>
                  <a:srgbClr val="FFFFFF"/>
                </a:solidFill>
                <a:latin typeface="Gill Sans MT"/>
                <a:cs typeface="Gill Sans MT"/>
              </a:rPr>
              <a:t> </a:t>
            </a:r>
            <a:r>
              <a:rPr sz="2000" spc="200" dirty="0">
                <a:solidFill>
                  <a:srgbClr val="FFFFFF"/>
                </a:solidFill>
                <a:latin typeface="Gill Sans MT"/>
                <a:cs typeface="Gill Sans MT"/>
              </a:rPr>
              <a:t>permission.</a:t>
            </a:r>
            <a:r>
              <a:rPr sz="2000" spc="95" dirty="0">
                <a:solidFill>
                  <a:srgbClr val="FFFFFF"/>
                </a:solidFill>
                <a:latin typeface="Gill Sans MT"/>
                <a:cs typeface="Gill Sans MT"/>
              </a:rPr>
              <a:t> </a:t>
            </a:r>
            <a:r>
              <a:rPr sz="2000" dirty="0">
                <a:solidFill>
                  <a:srgbClr val="FFFFFF"/>
                </a:solidFill>
                <a:latin typeface="Gill Sans MT"/>
                <a:cs typeface="Gill Sans MT"/>
              </a:rPr>
              <a:t>A</a:t>
            </a:r>
            <a:r>
              <a:rPr sz="2000" spc="85" dirty="0">
                <a:solidFill>
                  <a:srgbClr val="FFFFFF"/>
                </a:solidFill>
                <a:latin typeface="Gill Sans MT"/>
                <a:cs typeface="Gill Sans MT"/>
              </a:rPr>
              <a:t> </a:t>
            </a:r>
            <a:r>
              <a:rPr sz="2000" spc="204" dirty="0">
                <a:solidFill>
                  <a:srgbClr val="FFFFFF"/>
                </a:solidFill>
                <a:latin typeface="Gill Sans MT"/>
                <a:cs typeface="Gill Sans MT"/>
              </a:rPr>
              <a:t>user</a:t>
            </a:r>
            <a:r>
              <a:rPr sz="2000" spc="95" dirty="0">
                <a:solidFill>
                  <a:srgbClr val="FFFFFF"/>
                </a:solidFill>
                <a:latin typeface="Gill Sans MT"/>
                <a:cs typeface="Gill Sans MT"/>
              </a:rPr>
              <a:t> </a:t>
            </a:r>
            <a:r>
              <a:rPr sz="2000" spc="125" dirty="0">
                <a:solidFill>
                  <a:srgbClr val="FFFFFF"/>
                </a:solidFill>
                <a:latin typeface="Gill Sans MT"/>
                <a:cs typeface="Gill Sans MT"/>
              </a:rPr>
              <a:t>will</a:t>
            </a:r>
            <a:r>
              <a:rPr sz="2000" spc="80" dirty="0">
                <a:solidFill>
                  <a:srgbClr val="FFFFFF"/>
                </a:solidFill>
                <a:latin typeface="Gill Sans MT"/>
                <a:cs typeface="Gill Sans MT"/>
              </a:rPr>
              <a:t> </a:t>
            </a:r>
            <a:r>
              <a:rPr sz="2000" spc="300" dirty="0">
                <a:solidFill>
                  <a:srgbClr val="FFFFFF"/>
                </a:solidFill>
                <a:latin typeface="Gill Sans MT"/>
                <a:cs typeface="Gill Sans MT"/>
              </a:rPr>
              <a:t>have</a:t>
            </a:r>
            <a:r>
              <a:rPr sz="2000" spc="95" dirty="0">
                <a:solidFill>
                  <a:srgbClr val="FFFFFF"/>
                </a:solidFill>
                <a:latin typeface="Gill Sans MT"/>
                <a:cs typeface="Gill Sans MT"/>
              </a:rPr>
              <a:t> </a:t>
            </a:r>
            <a:r>
              <a:rPr sz="2000" spc="105" dirty="0">
                <a:solidFill>
                  <a:srgbClr val="FFFFFF"/>
                </a:solidFill>
                <a:latin typeface="Gill Sans MT"/>
                <a:cs typeface="Gill Sans MT"/>
              </a:rPr>
              <a:t>to</a:t>
            </a:r>
            <a:r>
              <a:rPr sz="2000" spc="90" dirty="0">
                <a:solidFill>
                  <a:srgbClr val="FFFFFF"/>
                </a:solidFill>
                <a:latin typeface="Gill Sans MT"/>
                <a:cs typeface="Gill Sans MT"/>
              </a:rPr>
              <a:t> </a:t>
            </a:r>
            <a:r>
              <a:rPr sz="2000" spc="295" dirty="0">
                <a:solidFill>
                  <a:srgbClr val="FFFFFF"/>
                </a:solidFill>
                <a:latin typeface="Gill Sans MT"/>
                <a:cs typeface="Gill Sans MT"/>
              </a:rPr>
              <a:t>have</a:t>
            </a:r>
            <a:r>
              <a:rPr sz="2000" spc="100" dirty="0">
                <a:solidFill>
                  <a:srgbClr val="FFFFFF"/>
                </a:solidFill>
                <a:latin typeface="Gill Sans MT"/>
                <a:cs typeface="Gill Sans MT"/>
              </a:rPr>
              <a:t> </a:t>
            </a:r>
            <a:r>
              <a:rPr sz="2000" spc="365" dirty="0">
                <a:solidFill>
                  <a:srgbClr val="FFFFFF"/>
                </a:solidFill>
                <a:latin typeface="Gill Sans MT"/>
                <a:cs typeface="Gill Sans MT"/>
              </a:rPr>
              <a:t>a</a:t>
            </a:r>
            <a:r>
              <a:rPr sz="2000" spc="85" dirty="0">
                <a:solidFill>
                  <a:srgbClr val="FFFFFF"/>
                </a:solidFill>
                <a:latin typeface="Gill Sans MT"/>
                <a:cs typeface="Gill Sans MT"/>
              </a:rPr>
              <a:t> </a:t>
            </a:r>
            <a:r>
              <a:rPr sz="2000" spc="240" dirty="0">
                <a:solidFill>
                  <a:srgbClr val="FFFFFF"/>
                </a:solidFill>
                <a:latin typeface="Gill Sans MT"/>
                <a:cs typeface="Gill Sans MT"/>
              </a:rPr>
              <a:t>granted</a:t>
            </a:r>
            <a:r>
              <a:rPr sz="2000" spc="85" dirty="0">
                <a:solidFill>
                  <a:srgbClr val="FFFFFF"/>
                </a:solidFill>
                <a:latin typeface="Gill Sans MT"/>
                <a:cs typeface="Gill Sans MT"/>
              </a:rPr>
              <a:t> </a:t>
            </a:r>
            <a:r>
              <a:rPr sz="2000" spc="195" dirty="0">
                <a:solidFill>
                  <a:srgbClr val="FFFFFF"/>
                </a:solidFill>
                <a:latin typeface="Gill Sans MT"/>
                <a:cs typeface="Gill Sans MT"/>
              </a:rPr>
              <a:t>login</a:t>
            </a:r>
            <a:r>
              <a:rPr sz="2000" spc="95" dirty="0">
                <a:solidFill>
                  <a:srgbClr val="FFFFFF"/>
                </a:solidFill>
                <a:latin typeface="Gill Sans MT"/>
                <a:cs typeface="Gill Sans MT"/>
              </a:rPr>
              <a:t> </a:t>
            </a:r>
            <a:r>
              <a:rPr sz="2000" spc="110" dirty="0">
                <a:solidFill>
                  <a:srgbClr val="FFFFFF"/>
                </a:solidFill>
                <a:latin typeface="Gill Sans MT"/>
                <a:cs typeface="Gill Sans MT"/>
              </a:rPr>
              <a:t>to</a:t>
            </a:r>
            <a:r>
              <a:rPr sz="2000" spc="85" dirty="0">
                <a:solidFill>
                  <a:srgbClr val="FFFFFF"/>
                </a:solidFill>
                <a:latin typeface="Gill Sans MT"/>
                <a:cs typeface="Gill Sans MT"/>
              </a:rPr>
              <a:t> </a:t>
            </a:r>
            <a:r>
              <a:rPr sz="2000" spc="265" dirty="0">
                <a:solidFill>
                  <a:srgbClr val="FFFFFF"/>
                </a:solidFill>
                <a:latin typeface="Gill Sans MT"/>
                <a:cs typeface="Gill Sans MT"/>
              </a:rPr>
              <a:t>access</a:t>
            </a:r>
            <a:r>
              <a:rPr sz="2000" spc="90" dirty="0">
                <a:solidFill>
                  <a:srgbClr val="FFFFFF"/>
                </a:solidFill>
                <a:latin typeface="Gill Sans MT"/>
                <a:cs typeface="Gill Sans MT"/>
              </a:rPr>
              <a:t> </a:t>
            </a:r>
            <a:r>
              <a:rPr sz="2000" spc="315" dirty="0">
                <a:solidFill>
                  <a:srgbClr val="FFFFFF"/>
                </a:solidFill>
                <a:latin typeface="Gill Sans MT"/>
                <a:cs typeface="Gill Sans MT"/>
              </a:rPr>
              <a:t>a </a:t>
            </a:r>
            <a:r>
              <a:rPr sz="2000" spc="275" dirty="0">
                <a:solidFill>
                  <a:srgbClr val="FFFFFF"/>
                </a:solidFill>
                <a:latin typeface="Gill Sans MT"/>
                <a:cs typeface="Gill Sans MT"/>
              </a:rPr>
              <a:t>database</a:t>
            </a:r>
            <a:r>
              <a:rPr sz="2000" spc="90" dirty="0">
                <a:solidFill>
                  <a:srgbClr val="FFFFFF"/>
                </a:solidFill>
                <a:latin typeface="Gill Sans MT"/>
                <a:cs typeface="Gill Sans MT"/>
              </a:rPr>
              <a:t> </a:t>
            </a:r>
            <a:r>
              <a:rPr sz="2000" spc="65" dirty="0">
                <a:solidFill>
                  <a:srgbClr val="FFFFFF"/>
                </a:solidFill>
                <a:latin typeface="Gill Sans MT"/>
                <a:cs typeface="Gill Sans MT"/>
              </a:rPr>
              <a:t>or</a:t>
            </a:r>
            <a:r>
              <a:rPr sz="2000" spc="90" dirty="0">
                <a:solidFill>
                  <a:srgbClr val="FFFFFF"/>
                </a:solidFill>
                <a:latin typeface="Gill Sans MT"/>
                <a:cs typeface="Gill Sans MT"/>
              </a:rPr>
              <a:t> </a:t>
            </a:r>
            <a:r>
              <a:rPr sz="2000" spc="235" dirty="0">
                <a:solidFill>
                  <a:srgbClr val="FFFFFF"/>
                </a:solidFill>
                <a:latin typeface="Gill Sans MT"/>
                <a:cs typeface="Gill Sans MT"/>
              </a:rPr>
              <a:t>they</a:t>
            </a:r>
            <a:r>
              <a:rPr sz="2000" spc="85" dirty="0">
                <a:solidFill>
                  <a:srgbClr val="FFFFFF"/>
                </a:solidFill>
                <a:latin typeface="Gill Sans MT"/>
                <a:cs typeface="Gill Sans MT"/>
              </a:rPr>
              <a:t> </a:t>
            </a:r>
            <a:r>
              <a:rPr sz="2000" spc="125" dirty="0">
                <a:solidFill>
                  <a:srgbClr val="FFFFFF"/>
                </a:solidFill>
                <a:latin typeface="Gill Sans MT"/>
                <a:cs typeface="Gill Sans MT"/>
              </a:rPr>
              <a:t>will</a:t>
            </a:r>
            <a:r>
              <a:rPr sz="2000" spc="85" dirty="0">
                <a:solidFill>
                  <a:srgbClr val="FFFFFF"/>
                </a:solidFill>
                <a:latin typeface="Gill Sans MT"/>
                <a:cs typeface="Gill Sans MT"/>
              </a:rPr>
              <a:t> </a:t>
            </a:r>
            <a:r>
              <a:rPr sz="2000" spc="295" dirty="0">
                <a:solidFill>
                  <a:srgbClr val="FFFFFF"/>
                </a:solidFill>
                <a:latin typeface="Gill Sans MT"/>
                <a:cs typeface="Gill Sans MT"/>
              </a:rPr>
              <a:t>have</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200" dirty="0">
                <a:solidFill>
                  <a:srgbClr val="FFFFFF"/>
                </a:solidFill>
                <a:latin typeface="Gill Sans MT"/>
                <a:cs typeface="Gill Sans MT"/>
              </a:rPr>
              <a:t>create</a:t>
            </a:r>
            <a:r>
              <a:rPr sz="2000" spc="90" dirty="0">
                <a:solidFill>
                  <a:srgbClr val="FFFFFF"/>
                </a:solidFill>
                <a:latin typeface="Gill Sans MT"/>
                <a:cs typeface="Gill Sans MT"/>
              </a:rPr>
              <a:t> </a:t>
            </a:r>
            <a:r>
              <a:rPr sz="2000" spc="365" dirty="0">
                <a:solidFill>
                  <a:srgbClr val="FFFFFF"/>
                </a:solidFill>
                <a:latin typeface="Gill Sans MT"/>
                <a:cs typeface="Gill Sans MT"/>
              </a:rPr>
              <a:t>a</a:t>
            </a:r>
            <a:r>
              <a:rPr sz="2000" spc="85" dirty="0">
                <a:solidFill>
                  <a:srgbClr val="FFFFFF"/>
                </a:solidFill>
                <a:latin typeface="Gill Sans MT"/>
                <a:cs typeface="Gill Sans MT"/>
              </a:rPr>
              <a:t> </a:t>
            </a:r>
            <a:r>
              <a:rPr sz="2000" spc="240" dirty="0">
                <a:solidFill>
                  <a:srgbClr val="FFFFFF"/>
                </a:solidFill>
                <a:latin typeface="Gill Sans MT"/>
                <a:cs typeface="Gill Sans MT"/>
              </a:rPr>
              <a:t>new</a:t>
            </a:r>
            <a:r>
              <a:rPr sz="2000" spc="90" dirty="0">
                <a:solidFill>
                  <a:srgbClr val="FFFFFF"/>
                </a:solidFill>
                <a:latin typeface="Gill Sans MT"/>
                <a:cs typeface="Gill Sans MT"/>
              </a:rPr>
              <a:t> </a:t>
            </a:r>
            <a:r>
              <a:rPr sz="2000" spc="220" dirty="0">
                <a:solidFill>
                  <a:srgbClr val="FFFFFF"/>
                </a:solidFill>
                <a:latin typeface="Gill Sans MT"/>
                <a:cs typeface="Gill Sans MT"/>
              </a:rPr>
              <a:t>account</a:t>
            </a:r>
            <a:r>
              <a:rPr sz="2000" spc="80" dirty="0">
                <a:solidFill>
                  <a:srgbClr val="FFFFFF"/>
                </a:solidFill>
                <a:latin typeface="Gill Sans MT"/>
                <a:cs typeface="Gill Sans MT"/>
              </a:rPr>
              <a:t> </a:t>
            </a:r>
            <a:r>
              <a:rPr sz="2000" spc="155" dirty="0">
                <a:solidFill>
                  <a:srgbClr val="FFFFFF"/>
                </a:solidFill>
                <a:latin typeface="Gill Sans MT"/>
                <a:cs typeface="Gill Sans MT"/>
              </a:rPr>
              <a:t>if</a:t>
            </a:r>
            <a:r>
              <a:rPr sz="2000" spc="85" dirty="0">
                <a:solidFill>
                  <a:srgbClr val="FFFFFF"/>
                </a:solidFill>
                <a:latin typeface="Gill Sans MT"/>
                <a:cs typeface="Gill Sans MT"/>
              </a:rPr>
              <a:t> </a:t>
            </a:r>
            <a:r>
              <a:rPr sz="2000" spc="185" dirty="0">
                <a:solidFill>
                  <a:srgbClr val="FFFFFF"/>
                </a:solidFill>
                <a:latin typeface="Gill Sans MT"/>
                <a:cs typeface="Gill Sans MT"/>
              </a:rPr>
              <a:t>allowed.</a:t>
            </a:r>
            <a:endParaRPr sz="2000">
              <a:latin typeface="Gill Sans MT"/>
              <a:cs typeface="Gill Sans MT"/>
            </a:endParaRPr>
          </a:p>
          <a:p>
            <a:pPr>
              <a:lnSpc>
                <a:spcPct val="100000"/>
              </a:lnSpc>
              <a:spcBef>
                <a:spcPts val="20"/>
              </a:spcBef>
              <a:buClr>
                <a:srgbClr val="FFFFFF"/>
              </a:buClr>
              <a:buFont typeface="Arial"/>
              <a:buChar char="•"/>
            </a:pPr>
            <a:endParaRPr sz="1800">
              <a:latin typeface="Gill Sans MT"/>
              <a:cs typeface="Gill Sans MT"/>
            </a:endParaRPr>
          </a:p>
          <a:p>
            <a:pPr marL="241300" marR="150495" indent="-228600">
              <a:lnSpc>
                <a:spcPts val="2090"/>
              </a:lnSpc>
              <a:buFont typeface="Arial"/>
              <a:buChar char="•"/>
              <a:tabLst>
                <a:tab pos="241300" algn="l"/>
              </a:tabLst>
            </a:pPr>
            <a:r>
              <a:rPr sz="2000" spc="155" dirty="0">
                <a:solidFill>
                  <a:srgbClr val="FFFFFF"/>
                </a:solidFill>
                <a:latin typeface="Gill Sans MT"/>
                <a:cs typeface="Gill Sans MT"/>
              </a:rPr>
              <a:t>Authorization</a:t>
            </a:r>
            <a:r>
              <a:rPr sz="2000" spc="90" dirty="0">
                <a:solidFill>
                  <a:srgbClr val="FFFFFF"/>
                </a:solidFill>
                <a:latin typeface="Gill Sans MT"/>
                <a:cs typeface="Gill Sans MT"/>
              </a:rPr>
              <a:t> </a:t>
            </a:r>
            <a:r>
              <a:rPr sz="2000" dirty="0">
                <a:solidFill>
                  <a:srgbClr val="FFFFFF"/>
                </a:solidFill>
                <a:latin typeface="Gill Sans MT"/>
                <a:cs typeface="Gill Sans MT"/>
              </a:rPr>
              <a:t>–</a:t>
            </a:r>
            <a:r>
              <a:rPr sz="2000" spc="95" dirty="0">
                <a:solidFill>
                  <a:srgbClr val="FFFFFF"/>
                </a:solidFill>
                <a:latin typeface="Gill Sans MT"/>
                <a:cs typeface="Gill Sans MT"/>
              </a:rPr>
              <a:t> </a:t>
            </a:r>
            <a:r>
              <a:rPr sz="2000" spc="175" dirty="0">
                <a:solidFill>
                  <a:srgbClr val="FFFFFF"/>
                </a:solidFill>
                <a:latin typeface="Gill Sans MT"/>
                <a:cs typeface="Gill Sans MT"/>
              </a:rPr>
              <a:t>Users</a:t>
            </a:r>
            <a:r>
              <a:rPr sz="2000" spc="90" dirty="0">
                <a:solidFill>
                  <a:srgbClr val="FFFFFF"/>
                </a:solidFill>
                <a:latin typeface="Gill Sans MT"/>
                <a:cs typeface="Gill Sans MT"/>
              </a:rPr>
              <a:t> </a:t>
            </a:r>
            <a:r>
              <a:rPr sz="2000" spc="200" dirty="0">
                <a:solidFill>
                  <a:srgbClr val="FFFFFF"/>
                </a:solidFill>
                <a:latin typeface="Gill Sans MT"/>
                <a:cs typeface="Gill Sans MT"/>
              </a:rPr>
              <a:t>are</a:t>
            </a:r>
            <a:r>
              <a:rPr sz="2000" spc="95" dirty="0">
                <a:solidFill>
                  <a:srgbClr val="FFFFFF"/>
                </a:solidFill>
                <a:latin typeface="Gill Sans MT"/>
                <a:cs typeface="Gill Sans MT"/>
              </a:rPr>
              <a:t> </a:t>
            </a:r>
            <a:r>
              <a:rPr sz="2000" spc="265" dirty="0">
                <a:solidFill>
                  <a:srgbClr val="FFFFFF"/>
                </a:solidFill>
                <a:latin typeface="Gill Sans MT"/>
                <a:cs typeface="Gill Sans MT"/>
              </a:rPr>
              <a:t>given</a:t>
            </a:r>
            <a:r>
              <a:rPr sz="2000" spc="95" dirty="0">
                <a:solidFill>
                  <a:srgbClr val="FFFFFF"/>
                </a:solidFill>
                <a:latin typeface="Gill Sans MT"/>
                <a:cs typeface="Gill Sans MT"/>
              </a:rPr>
              <a:t> </a:t>
            </a:r>
            <a:r>
              <a:rPr sz="2000" spc="204" dirty="0">
                <a:solidFill>
                  <a:srgbClr val="FFFFFF"/>
                </a:solidFill>
                <a:latin typeface="Gill Sans MT"/>
                <a:cs typeface="Gill Sans MT"/>
              </a:rPr>
              <a:t>specific</a:t>
            </a:r>
            <a:r>
              <a:rPr sz="2000" spc="105" dirty="0">
                <a:solidFill>
                  <a:srgbClr val="FFFFFF"/>
                </a:solidFill>
                <a:latin typeface="Gill Sans MT"/>
                <a:cs typeface="Gill Sans MT"/>
              </a:rPr>
              <a:t> </a:t>
            </a:r>
            <a:r>
              <a:rPr sz="2000" spc="204" dirty="0">
                <a:solidFill>
                  <a:srgbClr val="FFFFFF"/>
                </a:solidFill>
                <a:latin typeface="Gill Sans MT"/>
                <a:cs typeface="Gill Sans MT"/>
              </a:rPr>
              <a:t>permissions</a:t>
            </a:r>
            <a:r>
              <a:rPr sz="2000" spc="90" dirty="0">
                <a:solidFill>
                  <a:srgbClr val="FFFFFF"/>
                </a:solidFill>
                <a:latin typeface="Gill Sans MT"/>
                <a:cs typeface="Gill Sans MT"/>
              </a:rPr>
              <a:t> </a:t>
            </a:r>
            <a:r>
              <a:rPr sz="2000" spc="254" dirty="0">
                <a:solidFill>
                  <a:srgbClr val="FFFFFF"/>
                </a:solidFill>
                <a:latin typeface="Gill Sans MT"/>
                <a:cs typeface="Gill Sans MT"/>
              </a:rPr>
              <a:t>depending</a:t>
            </a:r>
            <a:r>
              <a:rPr sz="2000" spc="95" dirty="0">
                <a:solidFill>
                  <a:srgbClr val="FFFFFF"/>
                </a:solidFill>
                <a:latin typeface="Gill Sans MT"/>
                <a:cs typeface="Gill Sans MT"/>
              </a:rPr>
              <a:t> </a:t>
            </a:r>
            <a:r>
              <a:rPr sz="2000" spc="185" dirty="0">
                <a:solidFill>
                  <a:srgbClr val="FFFFFF"/>
                </a:solidFill>
                <a:latin typeface="Gill Sans MT"/>
                <a:cs typeface="Gill Sans MT"/>
              </a:rPr>
              <a:t>on</a:t>
            </a:r>
            <a:r>
              <a:rPr sz="2000" spc="80" dirty="0">
                <a:solidFill>
                  <a:srgbClr val="FFFFFF"/>
                </a:solidFill>
                <a:latin typeface="Gill Sans MT"/>
                <a:cs typeface="Gill Sans MT"/>
              </a:rPr>
              <a:t> </a:t>
            </a:r>
            <a:r>
              <a:rPr sz="2000" spc="150" dirty="0">
                <a:solidFill>
                  <a:srgbClr val="FFFFFF"/>
                </a:solidFill>
                <a:latin typeface="Gill Sans MT"/>
                <a:cs typeface="Gill Sans MT"/>
              </a:rPr>
              <a:t>their</a:t>
            </a:r>
            <a:r>
              <a:rPr sz="2000" spc="100" dirty="0">
                <a:solidFill>
                  <a:srgbClr val="FFFFFF"/>
                </a:solidFill>
                <a:latin typeface="Gill Sans MT"/>
                <a:cs typeface="Gill Sans MT"/>
              </a:rPr>
              <a:t> </a:t>
            </a:r>
            <a:r>
              <a:rPr sz="2000" spc="254" dirty="0">
                <a:solidFill>
                  <a:srgbClr val="FFFFFF"/>
                </a:solidFill>
                <a:latin typeface="Gill Sans MT"/>
                <a:cs typeface="Gill Sans MT"/>
              </a:rPr>
              <a:t>access </a:t>
            </a:r>
            <a:r>
              <a:rPr sz="2000" spc="204" dirty="0">
                <a:solidFill>
                  <a:srgbClr val="FFFFFF"/>
                </a:solidFill>
                <a:latin typeface="Gill Sans MT"/>
                <a:cs typeface="Gill Sans MT"/>
              </a:rPr>
              <a:t>level.</a:t>
            </a:r>
            <a:r>
              <a:rPr sz="2000" spc="70" dirty="0">
                <a:solidFill>
                  <a:srgbClr val="FFFFFF"/>
                </a:solidFill>
                <a:latin typeface="Gill Sans MT"/>
                <a:cs typeface="Gill Sans MT"/>
              </a:rPr>
              <a:t> </a:t>
            </a:r>
            <a:r>
              <a:rPr sz="2000" spc="235" dirty="0">
                <a:solidFill>
                  <a:srgbClr val="FFFFFF"/>
                </a:solidFill>
                <a:latin typeface="Gill Sans MT"/>
                <a:cs typeface="Gill Sans MT"/>
              </a:rPr>
              <a:t>Depending</a:t>
            </a:r>
            <a:r>
              <a:rPr sz="2000" spc="80" dirty="0">
                <a:solidFill>
                  <a:srgbClr val="FFFFFF"/>
                </a:solidFill>
                <a:latin typeface="Gill Sans MT"/>
                <a:cs typeface="Gill Sans MT"/>
              </a:rPr>
              <a:t> </a:t>
            </a:r>
            <a:r>
              <a:rPr sz="2000" spc="185" dirty="0">
                <a:solidFill>
                  <a:srgbClr val="FFFFFF"/>
                </a:solidFill>
                <a:latin typeface="Gill Sans MT"/>
                <a:cs typeface="Gill Sans MT"/>
              </a:rPr>
              <a:t>on</a:t>
            </a:r>
            <a:r>
              <a:rPr sz="2000" spc="90" dirty="0">
                <a:solidFill>
                  <a:srgbClr val="FFFFFF"/>
                </a:solidFill>
                <a:latin typeface="Gill Sans MT"/>
                <a:cs typeface="Gill Sans MT"/>
              </a:rPr>
              <a:t> </a:t>
            </a:r>
            <a:r>
              <a:rPr sz="2000" spc="265" dirty="0">
                <a:solidFill>
                  <a:srgbClr val="FFFFFF"/>
                </a:solidFill>
                <a:latin typeface="Gill Sans MT"/>
                <a:cs typeface="Gill Sans MT"/>
              </a:rPr>
              <a:t>access</a:t>
            </a:r>
            <a:r>
              <a:rPr sz="2000" spc="90" dirty="0">
                <a:solidFill>
                  <a:srgbClr val="FFFFFF"/>
                </a:solidFill>
                <a:latin typeface="Gill Sans MT"/>
                <a:cs typeface="Gill Sans MT"/>
              </a:rPr>
              <a:t> </a:t>
            </a:r>
            <a:r>
              <a:rPr sz="2000" spc="204" dirty="0">
                <a:solidFill>
                  <a:srgbClr val="FFFFFF"/>
                </a:solidFill>
                <a:latin typeface="Gill Sans MT"/>
                <a:cs typeface="Gill Sans MT"/>
              </a:rPr>
              <a:t>level,</a:t>
            </a:r>
            <a:r>
              <a:rPr sz="2000" spc="85" dirty="0">
                <a:solidFill>
                  <a:srgbClr val="FFFFFF"/>
                </a:solidFill>
                <a:latin typeface="Gill Sans MT"/>
                <a:cs typeface="Gill Sans MT"/>
              </a:rPr>
              <a:t> </a:t>
            </a:r>
            <a:r>
              <a:rPr sz="2000" spc="260" dirty="0">
                <a:solidFill>
                  <a:srgbClr val="FFFFFF"/>
                </a:solidFill>
                <a:latin typeface="Gill Sans MT"/>
                <a:cs typeface="Gill Sans MT"/>
              </a:rPr>
              <a:t>some</a:t>
            </a:r>
            <a:r>
              <a:rPr sz="2000" spc="90" dirty="0">
                <a:solidFill>
                  <a:srgbClr val="FFFFFF"/>
                </a:solidFill>
                <a:latin typeface="Gill Sans MT"/>
                <a:cs typeface="Gill Sans MT"/>
              </a:rPr>
              <a:t> </a:t>
            </a:r>
            <a:r>
              <a:rPr sz="2000" spc="220" dirty="0">
                <a:solidFill>
                  <a:srgbClr val="FFFFFF"/>
                </a:solidFill>
                <a:latin typeface="Gill Sans MT"/>
                <a:cs typeface="Gill Sans MT"/>
              </a:rPr>
              <a:t>users</a:t>
            </a:r>
            <a:r>
              <a:rPr sz="2000" spc="90" dirty="0">
                <a:solidFill>
                  <a:srgbClr val="FFFFFF"/>
                </a:solidFill>
                <a:latin typeface="Gill Sans MT"/>
                <a:cs typeface="Gill Sans MT"/>
              </a:rPr>
              <a:t> </a:t>
            </a:r>
            <a:r>
              <a:rPr sz="2000" spc="355" dirty="0">
                <a:solidFill>
                  <a:srgbClr val="FFFFFF"/>
                </a:solidFill>
                <a:latin typeface="Gill Sans MT"/>
                <a:cs typeface="Gill Sans MT"/>
              </a:rPr>
              <a:t>may</a:t>
            </a:r>
            <a:r>
              <a:rPr sz="2000" spc="80" dirty="0">
                <a:solidFill>
                  <a:srgbClr val="FFFFFF"/>
                </a:solidFill>
                <a:latin typeface="Gill Sans MT"/>
                <a:cs typeface="Gill Sans MT"/>
              </a:rPr>
              <a:t> </a:t>
            </a:r>
            <a:r>
              <a:rPr sz="2000" spc="195" dirty="0">
                <a:solidFill>
                  <a:srgbClr val="FFFFFF"/>
                </a:solidFill>
                <a:latin typeface="Gill Sans MT"/>
                <a:cs typeface="Gill Sans MT"/>
              </a:rPr>
              <a:t>only</a:t>
            </a:r>
            <a:r>
              <a:rPr sz="2000" spc="95" dirty="0">
                <a:solidFill>
                  <a:srgbClr val="FFFFFF"/>
                </a:solidFill>
                <a:latin typeface="Gill Sans MT"/>
                <a:cs typeface="Gill Sans MT"/>
              </a:rPr>
              <a:t> </a:t>
            </a:r>
            <a:r>
              <a:rPr sz="2000" spc="260" dirty="0">
                <a:solidFill>
                  <a:srgbClr val="FFFFFF"/>
                </a:solidFill>
                <a:latin typeface="Gill Sans MT"/>
                <a:cs typeface="Gill Sans MT"/>
              </a:rPr>
              <a:t>be</a:t>
            </a:r>
            <a:r>
              <a:rPr sz="2000" spc="90" dirty="0">
                <a:solidFill>
                  <a:srgbClr val="FFFFFF"/>
                </a:solidFill>
                <a:latin typeface="Gill Sans MT"/>
                <a:cs typeface="Gill Sans MT"/>
              </a:rPr>
              <a:t> </a:t>
            </a:r>
            <a:r>
              <a:rPr sz="2000" spc="245" dirty="0">
                <a:solidFill>
                  <a:srgbClr val="FFFFFF"/>
                </a:solidFill>
                <a:latin typeface="Gill Sans MT"/>
                <a:cs typeface="Gill Sans MT"/>
              </a:rPr>
              <a:t>able</a:t>
            </a:r>
            <a:r>
              <a:rPr sz="2000" spc="90"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215" dirty="0">
                <a:solidFill>
                  <a:srgbClr val="FFFFFF"/>
                </a:solidFill>
                <a:latin typeface="Gill Sans MT"/>
                <a:cs typeface="Gill Sans MT"/>
              </a:rPr>
              <a:t>view</a:t>
            </a:r>
            <a:r>
              <a:rPr sz="2000" spc="90" dirty="0">
                <a:solidFill>
                  <a:srgbClr val="FFFFFF"/>
                </a:solidFill>
                <a:latin typeface="Gill Sans MT"/>
                <a:cs typeface="Gill Sans MT"/>
              </a:rPr>
              <a:t> </a:t>
            </a:r>
            <a:r>
              <a:rPr sz="2000" spc="240" dirty="0">
                <a:solidFill>
                  <a:srgbClr val="FFFFFF"/>
                </a:solidFill>
                <a:latin typeface="Gill Sans MT"/>
                <a:cs typeface="Gill Sans MT"/>
              </a:rPr>
              <a:t>data, </a:t>
            </a:r>
            <a:r>
              <a:rPr sz="2000" spc="185" dirty="0">
                <a:solidFill>
                  <a:srgbClr val="FFFFFF"/>
                </a:solidFill>
                <a:latin typeface="Gill Sans MT"/>
                <a:cs typeface="Gill Sans MT"/>
              </a:rPr>
              <a:t>while</a:t>
            </a:r>
            <a:r>
              <a:rPr sz="2000" spc="90" dirty="0">
                <a:solidFill>
                  <a:srgbClr val="FFFFFF"/>
                </a:solidFill>
                <a:latin typeface="Gill Sans MT"/>
                <a:cs typeface="Gill Sans MT"/>
              </a:rPr>
              <a:t> </a:t>
            </a:r>
            <a:r>
              <a:rPr sz="2000" spc="170" dirty="0">
                <a:solidFill>
                  <a:srgbClr val="FFFFFF"/>
                </a:solidFill>
                <a:latin typeface="Gill Sans MT"/>
                <a:cs typeface="Gill Sans MT"/>
              </a:rPr>
              <a:t>others</a:t>
            </a:r>
            <a:r>
              <a:rPr sz="2000" spc="90" dirty="0">
                <a:solidFill>
                  <a:srgbClr val="FFFFFF"/>
                </a:solidFill>
                <a:latin typeface="Gill Sans MT"/>
                <a:cs typeface="Gill Sans MT"/>
              </a:rPr>
              <a:t> </a:t>
            </a:r>
            <a:r>
              <a:rPr sz="2000" spc="355" dirty="0">
                <a:solidFill>
                  <a:srgbClr val="FFFFFF"/>
                </a:solidFill>
                <a:latin typeface="Gill Sans MT"/>
                <a:cs typeface="Gill Sans MT"/>
              </a:rPr>
              <a:t>may</a:t>
            </a:r>
            <a:r>
              <a:rPr sz="2000" spc="85" dirty="0">
                <a:solidFill>
                  <a:srgbClr val="FFFFFF"/>
                </a:solidFill>
                <a:latin typeface="Gill Sans MT"/>
                <a:cs typeface="Gill Sans MT"/>
              </a:rPr>
              <a:t> </a:t>
            </a:r>
            <a:r>
              <a:rPr sz="2000" spc="265" dirty="0">
                <a:solidFill>
                  <a:srgbClr val="FFFFFF"/>
                </a:solidFill>
                <a:latin typeface="Gill Sans MT"/>
                <a:cs typeface="Gill Sans MT"/>
              </a:rPr>
              <a:t>be</a:t>
            </a:r>
            <a:r>
              <a:rPr sz="2000" spc="90" dirty="0">
                <a:solidFill>
                  <a:srgbClr val="FFFFFF"/>
                </a:solidFill>
                <a:latin typeface="Gill Sans MT"/>
                <a:cs typeface="Gill Sans MT"/>
              </a:rPr>
              <a:t> </a:t>
            </a:r>
            <a:r>
              <a:rPr sz="2000" spc="245" dirty="0">
                <a:solidFill>
                  <a:srgbClr val="FFFFFF"/>
                </a:solidFill>
                <a:latin typeface="Gill Sans MT"/>
                <a:cs typeface="Gill Sans MT"/>
              </a:rPr>
              <a:t>able</a:t>
            </a:r>
            <a:r>
              <a:rPr sz="2000" spc="95" dirty="0">
                <a:solidFill>
                  <a:srgbClr val="FFFFFF"/>
                </a:solidFill>
                <a:latin typeface="Gill Sans MT"/>
                <a:cs typeface="Gill Sans MT"/>
              </a:rPr>
              <a:t> </a:t>
            </a:r>
            <a:r>
              <a:rPr sz="2000" spc="105" dirty="0">
                <a:solidFill>
                  <a:srgbClr val="FFFFFF"/>
                </a:solidFill>
                <a:latin typeface="Gill Sans MT"/>
                <a:cs typeface="Gill Sans MT"/>
              </a:rPr>
              <a:t>to</a:t>
            </a:r>
            <a:r>
              <a:rPr sz="2000" spc="85" dirty="0">
                <a:solidFill>
                  <a:srgbClr val="FFFFFF"/>
                </a:solidFill>
                <a:latin typeface="Gill Sans MT"/>
                <a:cs typeface="Gill Sans MT"/>
              </a:rPr>
              <a:t> </a:t>
            </a:r>
            <a:r>
              <a:rPr sz="2000" spc="220" dirty="0">
                <a:solidFill>
                  <a:srgbClr val="FFFFFF"/>
                </a:solidFill>
                <a:latin typeface="Gill Sans MT"/>
                <a:cs typeface="Gill Sans MT"/>
              </a:rPr>
              <a:t>modify</a:t>
            </a:r>
            <a:r>
              <a:rPr sz="2000" spc="85" dirty="0">
                <a:solidFill>
                  <a:srgbClr val="FFFFFF"/>
                </a:solidFill>
                <a:latin typeface="Gill Sans MT"/>
                <a:cs typeface="Gill Sans MT"/>
              </a:rPr>
              <a:t> </a:t>
            </a:r>
            <a:r>
              <a:rPr sz="2000" spc="270" dirty="0">
                <a:solidFill>
                  <a:srgbClr val="FFFFFF"/>
                </a:solidFill>
                <a:latin typeface="Gill Sans MT"/>
                <a:cs typeface="Gill Sans MT"/>
              </a:rPr>
              <a:t>data</a:t>
            </a:r>
            <a:r>
              <a:rPr sz="2000" spc="85" dirty="0">
                <a:solidFill>
                  <a:srgbClr val="FFFFFF"/>
                </a:solidFill>
                <a:latin typeface="Gill Sans MT"/>
                <a:cs typeface="Gill Sans MT"/>
              </a:rPr>
              <a:t> </a:t>
            </a:r>
            <a:r>
              <a:rPr sz="2000" spc="170" dirty="0">
                <a:solidFill>
                  <a:srgbClr val="FFFFFF"/>
                </a:solidFill>
                <a:latin typeface="Gill Sans MT"/>
                <a:cs typeface="Gill Sans MT"/>
              </a:rPr>
              <a:t>within</a:t>
            </a:r>
            <a:r>
              <a:rPr sz="2000" spc="90" dirty="0">
                <a:solidFill>
                  <a:srgbClr val="FFFFFF"/>
                </a:solidFill>
                <a:latin typeface="Gill Sans MT"/>
                <a:cs typeface="Gill Sans MT"/>
              </a:rPr>
              <a:t> </a:t>
            </a:r>
            <a:r>
              <a:rPr sz="2000" spc="365" dirty="0">
                <a:solidFill>
                  <a:srgbClr val="FFFFFF"/>
                </a:solidFill>
                <a:latin typeface="Gill Sans MT"/>
                <a:cs typeface="Gill Sans MT"/>
              </a:rPr>
              <a:t>a</a:t>
            </a:r>
            <a:r>
              <a:rPr sz="2000" spc="80" dirty="0">
                <a:solidFill>
                  <a:srgbClr val="FFFFFF"/>
                </a:solidFill>
                <a:latin typeface="Gill Sans MT"/>
                <a:cs typeface="Gill Sans MT"/>
              </a:rPr>
              <a:t> </a:t>
            </a:r>
            <a:r>
              <a:rPr sz="2000" spc="254" dirty="0">
                <a:solidFill>
                  <a:srgbClr val="FFFFFF"/>
                </a:solidFill>
                <a:latin typeface="Gill Sans MT"/>
                <a:cs typeface="Gill Sans MT"/>
              </a:rPr>
              <a:t>database.</a:t>
            </a:r>
            <a:endParaRPr sz="2000">
              <a:latin typeface="Gill Sans MT"/>
              <a:cs typeface="Gill Sans MT"/>
            </a:endParaRPr>
          </a:p>
          <a:p>
            <a:pPr>
              <a:lnSpc>
                <a:spcPct val="100000"/>
              </a:lnSpc>
              <a:spcBef>
                <a:spcPts val="15"/>
              </a:spcBef>
              <a:buClr>
                <a:srgbClr val="FFFFFF"/>
              </a:buClr>
              <a:buFont typeface="Arial"/>
              <a:buChar char="•"/>
            </a:pPr>
            <a:endParaRPr sz="1800">
              <a:latin typeface="Gill Sans MT"/>
              <a:cs typeface="Gill Sans MT"/>
            </a:endParaRPr>
          </a:p>
          <a:p>
            <a:pPr marL="241300" marR="26670" indent="-228600">
              <a:lnSpc>
                <a:spcPts val="2090"/>
              </a:lnSpc>
              <a:buFont typeface="Arial"/>
              <a:buChar char="•"/>
              <a:tabLst>
                <a:tab pos="241300" algn="l"/>
              </a:tabLst>
            </a:pPr>
            <a:r>
              <a:rPr sz="2000" spc="190" dirty="0">
                <a:solidFill>
                  <a:srgbClr val="FFFFFF"/>
                </a:solidFill>
                <a:latin typeface="Gill Sans MT"/>
                <a:cs typeface="Gill Sans MT"/>
              </a:rPr>
              <a:t>Accounting</a:t>
            </a:r>
            <a:r>
              <a:rPr sz="2000" spc="90" dirty="0">
                <a:solidFill>
                  <a:srgbClr val="FFFFFF"/>
                </a:solidFill>
                <a:latin typeface="Gill Sans MT"/>
                <a:cs typeface="Gill Sans MT"/>
              </a:rPr>
              <a:t> </a:t>
            </a:r>
            <a:r>
              <a:rPr sz="2000" dirty="0">
                <a:solidFill>
                  <a:srgbClr val="FFFFFF"/>
                </a:solidFill>
                <a:latin typeface="Gill Sans MT"/>
                <a:cs typeface="Gill Sans MT"/>
              </a:rPr>
              <a:t>–</a:t>
            </a:r>
            <a:r>
              <a:rPr sz="2000" spc="90" dirty="0">
                <a:solidFill>
                  <a:srgbClr val="FFFFFF"/>
                </a:solidFill>
                <a:latin typeface="Gill Sans MT"/>
                <a:cs typeface="Gill Sans MT"/>
              </a:rPr>
              <a:t> </a:t>
            </a:r>
            <a:r>
              <a:rPr sz="2000" spc="95" dirty="0">
                <a:solidFill>
                  <a:srgbClr val="FFFFFF"/>
                </a:solidFill>
                <a:latin typeface="Gill Sans MT"/>
                <a:cs typeface="Gill Sans MT"/>
              </a:rPr>
              <a:t>It</a:t>
            </a:r>
            <a:r>
              <a:rPr sz="2000" spc="85" dirty="0">
                <a:solidFill>
                  <a:srgbClr val="FFFFFF"/>
                </a:solidFill>
                <a:latin typeface="Gill Sans MT"/>
                <a:cs typeface="Gill Sans MT"/>
              </a:rPr>
              <a:t> </a:t>
            </a:r>
            <a:r>
              <a:rPr sz="2000" spc="185" dirty="0">
                <a:solidFill>
                  <a:srgbClr val="FFFFFF"/>
                </a:solidFill>
                <a:latin typeface="Gill Sans MT"/>
                <a:cs typeface="Gill Sans MT"/>
              </a:rPr>
              <a:t>is</a:t>
            </a:r>
            <a:r>
              <a:rPr sz="2000" spc="90" dirty="0">
                <a:solidFill>
                  <a:srgbClr val="FFFFFF"/>
                </a:solidFill>
                <a:latin typeface="Gill Sans MT"/>
                <a:cs typeface="Gill Sans MT"/>
              </a:rPr>
              <a:t> </a:t>
            </a:r>
            <a:r>
              <a:rPr sz="2000" spc="215" dirty="0">
                <a:solidFill>
                  <a:srgbClr val="FFFFFF"/>
                </a:solidFill>
                <a:latin typeface="Gill Sans MT"/>
                <a:cs typeface="Gill Sans MT"/>
              </a:rPr>
              <a:t>beneficial</a:t>
            </a:r>
            <a:r>
              <a:rPr sz="2000" spc="75" dirty="0">
                <a:solidFill>
                  <a:srgbClr val="FFFFFF"/>
                </a:solidFill>
                <a:latin typeface="Gill Sans MT"/>
                <a:cs typeface="Gill Sans MT"/>
              </a:rPr>
              <a:t> </a:t>
            </a:r>
            <a:r>
              <a:rPr sz="2000" spc="105" dirty="0">
                <a:solidFill>
                  <a:srgbClr val="FFFFFF"/>
                </a:solidFill>
                <a:latin typeface="Gill Sans MT"/>
                <a:cs typeface="Gill Sans MT"/>
              </a:rPr>
              <a:t>to</a:t>
            </a:r>
            <a:r>
              <a:rPr sz="2000" spc="100" dirty="0">
                <a:solidFill>
                  <a:srgbClr val="FFFFFF"/>
                </a:solidFill>
                <a:latin typeface="Gill Sans MT"/>
                <a:cs typeface="Gill Sans MT"/>
              </a:rPr>
              <a:t> </a:t>
            </a:r>
            <a:r>
              <a:rPr sz="2000" spc="155" dirty="0">
                <a:solidFill>
                  <a:srgbClr val="FFFFFF"/>
                </a:solidFill>
                <a:latin typeface="Gill Sans MT"/>
                <a:cs typeface="Gill Sans MT"/>
              </a:rPr>
              <a:t>monitor</a:t>
            </a:r>
            <a:r>
              <a:rPr sz="2000" spc="90" dirty="0">
                <a:solidFill>
                  <a:srgbClr val="FFFFFF"/>
                </a:solidFill>
                <a:latin typeface="Gill Sans MT"/>
                <a:cs typeface="Gill Sans MT"/>
              </a:rPr>
              <a:t> </a:t>
            </a:r>
            <a:r>
              <a:rPr sz="2000" spc="204" dirty="0">
                <a:solidFill>
                  <a:srgbClr val="FFFFFF"/>
                </a:solidFill>
                <a:latin typeface="Gill Sans MT"/>
                <a:cs typeface="Gill Sans MT"/>
              </a:rPr>
              <a:t>user</a:t>
            </a:r>
            <a:r>
              <a:rPr sz="2000" spc="90" dirty="0">
                <a:solidFill>
                  <a:srgbClr val="FFFFFF"/>
                </a:solidFill>
                <a:latin typeface="Gill Sans MT"/>
                <a:cs typeface="Gill Sans MT"/>
              </a:rPr>
              <a:t> </a:t>
            </a:r>
            <a:r>
              <a:rPr sz="2000" spc="204" dirty="0">
                <a:solidFill>
                  <a:srgbClr val="FFFFFF"/>
                </a:solidFill>
                <a:latin typeface="Gill Sans MT"/>
                <a:cs typeface="Gill Sans MT"/>
              </a:rPr>
              <a:t>actions</a:t>
            </a:r>
            <a:r>
              <a:rPr sz="2000" spc="90" dirty="0">
                <a:solidFill>
                  <a:srgbClr val="FFFFFF"/>
                </a:solidFill>
                <a:latin typeface="Gill Sans MT"/>
                <a:cs typeface="Gill Sans MT"/>
              </a:rPr>
              <a:t> </a:t>
            </a:r>
            <a:r>
              <a:rPr sz="2000" spc="170" dirty="0">
                <a:solidFill>
                  <a:srgbClr val="FFFFFF"/>
                </a:solidFill>
                <a:latin typeface="Gill Sans MT"/>
                <a:cs typeface="Gill Sans MT"/>
              </a:rPr>
              <a:t>within</a:t>
            </a:r>
            <a:r>
              <a:rPr sz="2000" spc="90" dirty="0">
                <a:solidFill>
                  <a:srgbClr val="FFFFFF"/>
                </a:solidFill>
                <a:latin typeface="Gill Sans MT"/>
                <a:cs typeface="Gill Sans MT"/>
              </a:rPr>
              <a:t> </a:t>
            </a:r>
            <a:r>
              <a:rPr sz="2000" spc="210" dirty="0">
                <a:solidFill>
                  <a:srgbClr val="FFFFFF"/>
                </a:solidFill>
                <a:latin typeface="Gill Sans MT"/>
                <a:cs typeface="Gill Sans MT"/>
              </a:rPr>
              <a:t>the</a:t>
            </a:r>
            <a:r>
              <a:rPr sz="2000" spc="95" dirty="0">
                <a:solidFill>
                  <a:srgbClr val="FFFFFF"/>
                </a:solidFill>
                <a:latin typeface="Gill Sans MT"/>
                <a:cs typeface="Gill Sans MT"/>
              </a:rPr>
              <a:t> </a:t>
            </a:r>
            <a:r>
              <a:rPr sz="2000" spc="254" dirty="0">
                <a:solidFill>
                  <a:srgbClr val="FFFFFF"/>
                </a:solidFill>
                <a:latin typeface="Gill Sans MT"/>
                <a:cs typeface="Gill Sans MT"/>
              </a:rPr>
              <a:t>database. </a:t>
            </a:r>
            <a:r>
              <a:rPr sz="2000" spc="190" dirty="0">
                <a:solidFill>
                  <a:srgbClr val="FFFFFF"/>
                </a:solidFill>
                <a:latin typeface="Gill Sans MT"/>
                <a:cs typeface="Gill Sans MT"/>
              </a:rPr>
              <a:t>Accounting</a:t>
            </a:r>
            <a:r>
              <a:rPr sz="2000" spc="90" dirty="0">
                <a:solidFill>
                  <a:srgbClr val="FFFFFF"/>
                </a:solidFill>
                <a:latin typeface="Gill Sans MT"/>
                <a:cs typeface="Gill Sans MT"/>
              </a:rPr>
              <a:t> </a:t>
            </a:r>
            <a:r>
              <a:rPr sz="2000" spc="190" dirty="0">
                <a:solidFill>
                  <a:srgbClr val="FFFFFF"/>
                </a:solidFill>
                <a:latin typeface="Gill Sans MT"/>
                <a:cs typeface="Gill Sans MT"/>
              </a:rPr>
              <a:t>allows</a:t>
            </a:r>
            <a:r>
              <a:rPr sz="2000" spc="95" dirty="0">
                <a:solidFill>
                  <a:srgbClr val="FFFFFF"/>
                </a:solidFill>
                <a:latin typeface="Gill Sans MT"/>
                <a:cs typeface="Gill Sans MT"/>
              </a:rPr>
              <a:t> </a:t>
            </a:r>
            <a:r>
              <a:rPr sz="2000" spc="105" dirty="0">
                <a:solidFill>
                  <a:srgbClr val="FFFFFF"/>
                </a:solidFill>
                <a:latin typeface="Gill Sans MT"/>
                <a:cs typeface="Gill Sans MT"/>
              </a:rPr>
              <a:t>for</a:t>
            </a:r>
            <a:r>
              <a:rPr sz="2000" spc="90" dirty="0">
                <a:solidFill>
                  <a:srgbClr val="FFFFFF"/>
                </a:solidFill>
                <a:latin typeface="Gill Sans MT"/>
                <a:cs typeface="Gill Sans MT"/>
              </a:rPr>
              <a:t> </a:t>
            </a:r>
            <a:r>
              <a:rPr sz="2000" spc="210" dirty="0">
                <a:solidFill>
                  <a:srgbClr val="FFFFFF"/>
                </a:solidFill>
                <a:latin typeface="Gill Sans MT"/>
                <a:cs typeface="Gill Sans MT"/>
              </a:rPr>
              <a:t>tracking</a:t>
            </a:r>
            <a:r>
              <a:rPr sz="2000" spc="85" dirty="0">
                <a:solidFill>
                  <a:srgbClr val="FFFFFF"/>
                </a:solidFill>
                <a:latin typeface="Gill Sans MT"/>
                <a:cs typeface="Gill Sans MT"/>
              </a:rPr>
              <a:t> </a:t>
            </a:r>
            <a:r>
              <a:rPr sz="2000" spc="155" dirty="0">
                <a:solidFill>
                  <a:srgbClr val="FFFFFF"/>
                </a:solidFill>
                <a:latin typeface="Gill Sans MT"/>
                <a:cs typeface="Gill Sans MT"/>
              </a:rPr>
              <a:t>of</a:t>
            </a:r>
            <a:r>
              <a:rPr sz="2000" spc="85" dirty="0">
                <a:solidFill>
                  <a:srgbClr val="FFFFFF"/>
                </a:solidFill>
                <a:latin typeface="Gill Sans MT"/>
                <a:cs typeface="Gill Sans MT"/>
              </a:rPr>
              <a:t> </a:t>
            </a:r>
            <a:r>
              <a:rPr sz="2000" spc="235" dirty="0">
                <a:solidFill>
                  <a:srgbClr val="FFFFFF"/>
                </a:solidFill>
                <a:latin typeface="Gill Sans MT"/>
                <a:cs typeface="Gill Sans MT"/>
              </a:rPr>
              <a:t>things</a:t>
            </a:r>
            <a:r>
              <a:rPr sz="2000" spc="95" dirty="0">
                <a:solidFill>
                  <a:srgbClr val="FFFFFF"/>
                </a:solidFill>
                <a:latin typeface="Gill Sans MT"/>
                <a:cs typeface="Gill Sans MT"/>
              </a:rPr>
              <a:t> </a:t>
            </a:r>
            <a:r>
              <a:rPr sz="2000" spc="250" dirty="0">
                <a:solidFill>
                  <a:srgbClr val="FFFFFF"/>
                </a:solidFill>
                <a:latin typeface="Gill Sans MT"/>
                <a:cs typeface="Gill Sans MT"/>
              </a:rPr>
              <a:t>such</a:t>
            </a:r>
            <a:r>
              <a:rPr sz="2000" spc="90" dirty="0">
                <a:solidFill>
                  <a:srgbClr val="FFFFFF"/>
                </a:solidFill>
                <a:latin typeface="Gill Sans MT"/>
                <a:cs typeface="Gill Sans MT"/>
              </a:rPr>
              <a:t> </a:t>
            </a:r>
            <a:r>
              <a:rPr sz="2000" spc="310" dirty="0">
                <a:solidFill>
                  <a:srgbClr val="FFFFFF"/>
                </a:solidFill>
                <a:latin typeface="Gill Sans MT"/>
                <a:cs typeface="Gill Sans MT"/>
              </a:rPr>
              <a:t>as</a:t>
            </a:r>
            <a:r>
              <a:rPr sz="2000" spc="95" dirty="0">
                <a:solidFill>
                  <a:srgbClr val="FFFFFF"/>
                </a:solidFill>
                <a:latin typeface="Gill Sans MT"/>
                <a:cs typeface="Gill Sans MT"/>
              </a:rPr>
              <a:t> </a:t>
            </a:r>
            <a:r>
              <a:rPr sz="2000" spc="190" dirty="0">
                <a:solidFill>
                  <a:srgbClr val="FFFFFF"/>
                </a:solidFill>
                <a:latin typeface="Gill Sans MT"/>
                <a:cs typeface="Gill Sans MT"/>
              </a:rPr>
              <a:t>files</a:t>
            </a:r>
            <a:r>
              <a:rPr sz="2000" spc="90" dirty="0">
                <a:solidFill>
                  <a:srgbClr val="FFFFFF"/>
                </a:solidFill>
                <a:latin typeface="Gill Sans MT"/>
                <a:cs typeface="Gill Sans MT"/>
              </a:rPr>
              <a:t> </a:t>
            </a:r>
            <a:r>
              <a:rPr sz="2000" spc="210" dirty="0">
                <a:solidFill>
                  <a:srgbClr val="FFFFFF"/>
                </a:solidFill>
                <a:latin typeface="Gill Sans MT"/>
                <a:cs typeface="Gill Sans MT"/>
              </a:rPr>
              <a:t>that</a:t>
            </a:r>
            <a:r>
              <a:rPr sz="2000" spc="85" dirty="0">
                <a:solidFill>
                  <a:srgbClr val="FFFFFF"/>
                </a:solidFill>
                <a:latin typeface="Gill Sans MT"/>
                <a:cs typeface="Gill Sans MT"/>
              </a:rPr>
              <a:t> </a:t>
            </a:r>
            <a:r>
              <a:rPr sz="2000" spc="200" dirty="0">
                <a:solidFill>
                  <a:srgbClr val="FFFFFF"/>
                </a:solidFill>
                <a:latin typeface="Gill Sans MT"/>
                <a:cs typeface="Gill Sans MT"/>
              </a:rPr>
              <a:t>are</a:t>
            </a:r>
            <a:r>
              <a:rPr sz="2000" spc="95" dirty="0">
                <a:solidFill>
                  <a:srgbClr val="FFFFFF"/>
                </a:solidFill>
                <a:latin typeface="Gill Sans MT"/>
                <a:cs typeface="Gill Sans MT"/>
              </a:rPr>
              <a:t> </a:t>
            </a:r>
            <a:r>
              <a:rPr sz="2000" spc="260" dirty="0">
                <a:solidFill>
                  <a:srgbClr val="FFFFFF"/>
                </a:solidFill>
                <a:latin typeface="Gill Sans MT"/>
                <a:cs typeface="Gill Sans MT"/>
              </a:rPr>
              <a:t>accessed</a:t>
            </a:r>
            <a:r>
              <a:rPr sz="2000" spc="90" dirty="0">
                <a:solidFill>
                  <a:srgbClr val="FFFFFF"/>
                </a:solidFill>
                <a:latin typeface="Gill Sans MT"/>
                <a:cs typeface="Gill Sans MT"/>
              </a:rPr>
              <a:t> </a:t>
            </a:r>
            <a:r>
              <a:rPr sz="2000" spc="275" dirty="0">
                <a:solidFill>
                  <a:srgbClr val="FFFFFF"/>
                </a:solidFill>
                <a:latin typeface="Gill Sans MT"/>
                <a:cs typeface="Gill Sans MT"/>
              </a:rPr>
              <a:t>by</a:t>
            </a:r>
            <a:r>
              <a:rPr sz="2000" spc="90" dirty="0">
                <a:solidFill>
                  <a:srgbClr val="FFFFFF"/>
                </a:solidFill>
                <a:latin typeface="Gill Sans MT"/>
                <a:cs typeface="Gill Sans MT"/>
              </a:rPr>
              <a:t> </a:t>
            </a:r>
            <a:r>
              <a:rPr sz="2000" spc="204" dirty="0">
                <a:solidFill>
                  <a:srgbClr val="FFFFFF"/>
                </a:solidFill>
                <a:latin typeface="Gill Sans MT"/>
                <a:cs typeface="Gill Sans MT"/>
              </a:rPr>
              <a:t>users </a:t>
            </a:r>
            <a:r>
              <a:rPr sz="2000" spc="290" dirty="0">
                <a:solidFill>
                  <a:srgbClr val="FFFFFF"/>
                </a:solidFill>
                <a:latin typeface="Gill Sans MT"/>
                <a:cs typeface="Gill Sans MT"/>
              </a:rPr>
              <a:t>and</a:t>
            </a:r>
            <a:r>
              <a:rPr sz="2000" spc="85" dirty="0">
                <a:solidFill>
                  <a:srgbClr val="FFFFFF"/>
                </a:solidFill>
                <a:latin typeface="Gill Sans MT"/>
                <a:cs typeface="Gill Sans MT"/>
              </a:rPr>
              <a:t> </a:t>
            </a:r>
            <a:r>
              <a:rPr sz="2000" spc="305" dirty="0">
                <a:solidFill>
                  <a:srgbClr val="FFFFFF"/>
                </a:solidFill>
                <a:latin typeface="Gill Sans MT"/>
                <a:cs typeface="Gill Sans MT"/>
              </a:rPr>
              <a:t>any</a:t>
            </a:r>
            <a:r>
              <a:rPr sz="2000" spc="90" dirty="0">
                <a:solidFill>
                  <a:srgbClr val="FFFFFF"/>
                </a:solidFill>
                <a:latin typeface="Gill Sans MT"/>
                <a:cs typeface="Gill Sans MT"/>
              </a:rPr>
              <a:t> </a:t>
            </a:r>
            <a:r>
              <a:rPr sz="2000" spc="290" dirty="0">
                <a:solidFill>
                  <a:srgbClr val="FFFFFF"/>
                </a:solidFill>
                <a:latin typeface="Gill Sans MT"/>
                <a:cs typeface="Gill Sans MT"/>
              </a:rPr>
              <a:t>changes</a:t>
            </a:r>
            <a:r>
              <a:rPr sz="2000" spc="90" dirty="0">
                <a:solidFill>
                  <a:srgbClr val="FFFFFF"/>
                </a:solidFill>
                <a:latin typeface="Gill Sans MT"/>
                <a:cs typeface="Gill Sans MT"/>
              </a:rPr>
              <a:t> </a:t>
            </a:r>
            <a:r>
              <a:rPr sz="2000" spc="235" dirty="0">
                <a:solidFill>
                  <a:srgbClr val="FFFFFF"/>
                </a:solidFill>
                <a:latin typeface="Gill Sans MT"/>
                <a:cs typeface="Gill Sans MT"/>
              </a:rPr>
              <a:t>they</a:t>
            </a:r>
            <a:r>
              <a:rPr sz="2000" spc="90" dirty="0">
                <a:solidFill>
                  <a:srgbClr val="FFFFFF"/>
                </a:solidFill>
                <a:latin typeface="Gill Sans MT"/>
                <a:cs typeface="Gill Sans MT"/>
              </a:rPr>
              <a:t> </a:t>
            </a:r>
            <a:r>
              <a:rPr sz="2000" spc="315" dirty="0">
                <a:solidFill>
                  <a:srgbClr val="FFFFFF"/>
                </a:solidFill>
                <a:latin typeface="Gill Sans MT"/>
                <a:cs typeface="Gill Sans MT"/>
              </a:rPr>
              <a:t>made</a:t>
            </a:r>
            <a:r>
              <a:rPr sz="2000" spc="85" dirty="0">
                <a:solidFill>
                  <a:srgbClr val="FFFFFF"/>
                </a:solidFill>
                <a:latin typeface="Gill Sans MT"/>
                <a:cs typeface="Gill Sans MT"/>
              </a:rPr>
              <a:t> </a:t>
            </a:r>
            <a:r>
              <a:rPr sz="2000" spc="180" dirty="0">
                <a:solidFill>
                  <a:srgbClr val="FFFFFF"/>
                </a:solidFill>
                <a:latin typeface="Gill Sans MT"/>
                <a:cs typeface="Gill Sans MT"/>
              </a:rPr>
              <a:t>in</a:t>
            </a:r>
            <a:r>
              <a:rPr sz="2000" spc="90" dirty="0">
                <a:solidFill>
                  <a:srgbClr val="FFFFFF"/>
                </a:solidFill>
                <a:latin typeface="Gill Sans MT"/>
                <a:cs typeface="Gill Sans MT"/>
              </a:rPr>
              <a:t> </a:t>
            </a:r>
            <a:r>
              <a:rPr sz="2000" spc="210" dirty="0">
                <a:solidFill>
                  <a:srgbClr val="FFFFFF"/>
                </a:solidFill>
                <a:latin typeface="Gill Sans MT"/>
                <a:cs typeface="Gill Sans MT"/>
              </a:rPr>
              <a:t>the</a:t>
            </a:r>
            <a:r>
              <a:rPr sz="2000" spc="85" dirty="0">
                <a:solidFill>
                  <a:srgbClr val="FFFFFF"/>
                </a:solidFill>
                <a:latin typeface="Gill Sans MT"/>
                <a:cs typeface="Gill Sans MT"/>
              </a:rPr>
              <a:t> </a:t>
            </a:r>
            <a:r>
              <a:rPr sz="2000" spc="254" dirty="0">
                <a:solidFill>
                  <a:srgbClr val="FFFFFF"/>
                </a:solidFill>
                <a:latin typeface="Gill Sans MT"/>
                <a:cs typeface="Gill Sans MT"/>
              </a:rPr>
              <a:t>database.</a:t>
            </a:r>
            <a:endParaRPr sz="2000">
              <a:latin typeface="Gill Sans MT"/>
              <a:cs typeface="Gill Sans MT"/>
            </a:endParaRPr>
          </a:p>
        </p:txBody>
      </p:sp>
      <p:pic>
        <p:nvPicPr>
          <p:cNvPr id="5" name="object 5"/>
          <p:cNvPicPr/>
          <p:nvPr/>
        </p:nvPicPr>
        <p:blipFill>
          <a:blip r:embed="rId2" cstate="print"/>
          <a:stretch>
            <a:fillRect/>
          </a:stretch>
        </p:blipFill>
        <p:spPr>
          <a:xfrm>
            <a:off x="11084559" y="5439409"/>
            <a:ext cx="886459" cy="1149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60" dirty="0"/>
              <a:t>Unit</a:t>
            </a:r>
            <a:r>
              <a:rPr spc="150" dirty="0"/>
              <a:t> </a:t>
            </a:r>
            <a:r>
              <a:rPr spc="-254" dirty="0"/>
              <a:t>T</a:t>
            </a:r>
            <a:r>
              <a:rPr spc="420" dirty="0"/>
              <a:t>esti</a:t>
            </a:r>
            <a:r>
              <a:rPr spc="425" dirty="0"/>
              <a:t>n</a:t>
            </a:r>
            <a:r>
              <a:rPr spc="409" dirty="0"/>
              <a:t>g</a:t>
            </a:r>
            <a:r>
              <a:rPr spc="425" dirty="0"/>
              <a:t>:</a:t>
            </a:r>
            <a:r>
              <a:rPr spc="140" dirty="0"/>
              <a:t> </a:t>
            </a:r>
            <a:r>
              <a:rPr spc="355" dirty="0"/>
              <a:t>C</a:t>
            </a:r>
            <a:r>
              <a:rPr spc="350" dirty="0"/>
              <a:t>a</a:t>
            </a:r>
            <a:r>
              <a:rPr spc="345" dirty="0"/>
              <a:t>n</a:t>
            </a:r>
            <a:r>
              <a:rPr spc="275" dirty="0"/>
              <a:t>A</a:t>
            </a:r>
            <a:r>
              <a:rPr spc="350" dirty="0"/>
              <a:t>d</a:t>
            </a:r>
            <a:r>
              <a:rPr spc="340" dirty="0"/>
              <a:t>d</a:t>
            </a:r>
            <a:r>
              <a:rPr spc="-325" dirty="0"/>
              <a:t>T</a:t>
            </a:r>
            <a:r>
              <a:rPr spc="355" dirty="0"/>
              <a:t>o</a:t>
            </a:r>
            <a:r>
              <a:rPr spc="345" dirty="0"/>
              <a:t>Em</a:t>
            </a:r>
            <a:r>
              <a:rPr spc="340" dirty="0"/>
              <a:t>p</a:t>
            </a:r>
            <a:r>
              <a:rPr spc="350" dirty="0"/>
              <a:t>t</a:t>
            </a:r>
            <a:r>
              <a:rPr spc="355" dirty="0"/>
              <a:t>y</a:t>
            </a:r>
            <a:r>
              <a:rPr spc="70" dirty="0"/>
              <a:t>V</a:t>
            </a:r>
            <a:r>
              <a:rPr spc="350" dirty="0"/>
              <a:t>ect</a:t>
            </a:r>
            <a:r>
              <a:rPr spc="355" dirty="0"/>
              <a:t>or</a:t>
            </a:r>
          </a:p>
        </p:txBody>
      </p:sp>
      <p:pic>
        <p:nvPicPr>
          <p:cNvPr id="3" name="object 3"/>
          <p:cNvPicPr/>
          <p:nvPr/>
        </p:nvPicPr>
        <p:blipFill>
          <a:blip r:embed="rId2" cstate="print"/>
          <a:stretch>
            <a:fillRect/>
          </a:stretch>
        </p:blipFill>
        <p:spPr>
          <a:xfrm>
            <a:off x="7420609" y="4782820"/>
            <a:ext cx="4249420" cy="233680"/>
          </a:xfrm>
          <a:prstGeom prst="rect">
            <a:avLst/>
          </a:prstGeom>
        </p:spPr>
      </p:pic>
      <p:pic>
        <p:nvPicPr>
          <p:cNvPr id="5" name="object 5"/>
          <p:cNvPicPr/>
          <p:nvPr/>
        </p:nvPicPr>
        <p:blipFill>
          <a:blip r:embed="rId3" cstate="print"/>
          <a:stretch>
            <a:fillRect/>
          </a:stretch>
        </p:blipFill>
        <p:spPr>
          <a:xfrm>
            <a:off x="11084559" y="5439409"/>
            <a:ext cx="886459" cy="1149350"/>
          </a:xfrm>
          <a:prstGeom prst="rect">
            <a:avLst/>
          </a:prstGeom>
        </p:spPr>
      </p:pic>
      <p:sp>
        <p:nvSpPr>
          <p:cNvPr id="7" name="object 7"/>
          <p:cNvSpPr txBox="1"/>
          <p:nvPr/>
        </p:nvSpPr>
        <p:spPr>
          <a:xfrm>
            <a:off x="764540" y="2227579"/>
            <a:ext cx="10360025" cy="1164590"/>
          </a:xfrm>
          <a:prstGeom prst="rect">
            <a:avLst/>
          </a:prstGeom>
        </p:spPr>
        <p:txBody>
          <a:bodyPr vert="horz" wrap="square" lIns="0" tIns="51435" rIns="0" bIns="0" rtlCol="0">
            <a:spAutoFit/>
          </a:bodyPr>
          <a:lstStyle/>
          <a:p>
            <a:pPr marL="12700" marR="5080">
              <a:lnSpc>
                <a:spcPts val="2370"/>
              </a:lnSpc>
              <a:spcBef>
                <a:spcPts val="405"/>
              </a:spcBef>
            </a:pPr>
            <a:r>
              <a:rPr sz="2200" spc="175" dirty="0">
                <a:solidFill>
                  <a:srgbClr val="FFFFFF"/>
                </a:solidFill>
                <a:latin typeface="Gill Sans MT"/>
                <a:cs typeface="Gill Sans MT"/>
              </a:rPr>
              <a:t>This</a:t>
            </a:r>
            <a:r>
              <a:rPr sz="2200" spc="80" dirty="0">
                <a:solidFill>
                  <a:srgbClr val="FFFFFF"/>
                </a:solidFill>
                <a:latin typeface="Gill Sans MT"/>
                <a:cs typeface="Gill Sans MT"/>
              </a:rPr>
              <a:t> </a:t>
            </a:r>
            <a:r>
              <a:rPr sz="2200" spc="200" dirty="0">
                <a:solidFill>
                  <a:srgbClr val="FFFFFF"/>
                </a:solidFill>
                <a:latin typeface="Gill Sans MT"/>
                <a:cs typeface="Gill Sans MT"/>
              </a:rPr>
              <a:t>unit</a:t>
            </a:r>
            <a:r>
              <a:rPr sz="2200" spc="90" dirty="0">
                <a:solidFill>
                  <a:srgbClr val="FFFFFF"/>
                </a:solidFill>
                <a:latin typeface="Gill Sans MT"/>
                <a:cs typeface="Gill Sans MT"/>
              </a:rPr>
              <a:t> </a:t>
            </a:r>
            <a:r>
              <a:rPr sz="2200" spc="204" dirty="0">
                <a:solidFill>
                  <a:srgbClr val="FFFFFF"/>
                </a:solidFill>
                <a:latin typeface="Gill Sans MT"/>
                <a:cs typeface="Gill Sans MT"/>
              </a:rPr>
              <a:t>test</a:t>
            </a:r>
            <a:r>
              <a:rPr sz="2200" spc="95" dirty="0">
                <a:solidFill>
                  <a:srgbClr val="FFFFFF"/>
                </a:solidFill>
                <a:latin typeface="Gill Sans MT"/>
                <a:cs typeface="Gill Sans MT"/>
              </a:rPr>
              <a:t> </a:t>
            </a:r>
            <a:r>
              <a:rPr sz="2200" spc="260" dirty="0">
                <a:solidFill>
                  <a:srgbClr val="FFFFFF"/>
                </a:solidFill>
                <a:latin typeface="Gill Sans MT"/>
                <a:cs typeface="Gill Sans MT"/>
              </a:rPr>
              <a:t>checks</a:t>
            </a:r>
            <a:r>
              <a:rPr sz="2200" spc="85" dirty="0">
                <a:solidFill>
                  <a:srgbClr val="FFFFFF"/>
                </a:solidFill>
                <a:latin typeface="Gill Sans MT"/>
                <a:cs typeface="Gill Sans MT"/>
              </a:rPr>
              <a:t> </a:t>
            </a:r>
            <a:r>
              <a:rPr sz="2200" spc="120" dirty="0">
                <a:solidFill>
                  <a:srgbClr val="FFFFFF"/>
                </a:solidFill>
                <a:latin typeface="Gill Sans MT"/>
                <a:cs typeface="Gill Sans MT"/>
              </a:rPr>
              <a:t>to</a:t>
            </a:r>
            <a:r>
              <a:rPr sz="2200" spc="80" dirty="0">
                <a:solidFill>
                  <a:srgbClr val="FFFFFF"/>
                </a:solidFill>
                <a:latin typeface="Gill Sans MT"/>
                <a:cs typeface="Gill Sans MT"/>
              </a:rPr>
              <a:t> </a:t>
            </a:r>
            <a:r>
              <a:rPr sz="2200" spc="235" dirty="0">
                <a:solidFill>
                  <a:srgbClr val="FFFFFF"/>
                </a:solidFill>
                <a:latin typeface="Gill Sans MT"/>
                <a:cs typeface="Gill Sans MT"/>
              </a:rPr>
              <a:t>ensure</a:t>
            </a:r>
            <a:r>
              <a:rPr sz="2200" spc="95" dirty="0">
                <a:solidFill>
                  <a:srgbClr val="FFFFFF"/>
                </a:solidFill>
                <a:latin typeface="Gill Sans MT"/>
                <a:cs typeface="Gill Sans MT"/>
              </a:rPr>
              <a:t> </a:t>
            </a:r>
            <a:r>
              <a:rPr sz="2200" spc="210" dirty="0">
                <a:solidFill>
                  <a:srgbClr val="FFFFFF"/>
                </a:solidFill>
                <a:latin typeface="Gill Sans MT"/>
                <a:cs typeface="Gill Sans MT"/>
              </a:rPr>
              <a:t>functionality</a:t>
            </a:r>
            <a:r>
              <a:rPr sz="2200" spc="80" dirty="0">
                <a:solidFill>
                  <a:srgbClr val="FFFFFF"/>
                </a:solidFill>
                <a:latin typeface="Gill Sans MT"/>
                <a:cs typeface="Gill Sans MT"/>
              </a:rPr>
              <a:t> </a:t>
            </a:r>
            <a:r>
              <a:rPr sz="2200" spc="165" dirty="0">
                <a:solidFill>
                  <a:srgbClr val="FFFFFF"/>
                </a:solidFill>
                <a:latin typeface="Gill Sans MT"/>
                <a:cs typeface="Gill Sans MT"/>
              </a:rPr>
              <a:t>of</a:t>
            </a:r>
            <a:r>
              <a:rPr sz="2200" spc="95" dirty="0">
                <a:solidFill>
                  <a:srgbClr val="FFFFFF"/>
                </a:solidFill>
                <a:latin typeface="Gill Sans MT"/>
                <a:cs typeface="Gill Sans MT"/>
              </a:rPr>
              <a:t> </a:t>
            </a:r>
            <a:r>
              <a:rPr sz="2200" spc="295" dirty="0">
                <a:solidFill>
                  <a:srgbClr val="FFFFFF"/>
                </a:solidFill>
                <a:latin typeface="Gill Sans MT"/>
                <a:cs typeface="Gill Sans MT"/>
              </a:rPr>
              <a:t>adding</a:t>
            </a:r>
            <a:r>
              <a:rPr sz="2200" spc="90" dirty="0">
                <a:solidFill>
                  <a:srgbClr val="FFFFFF"/>
                </a:solidFill>
                <a:latin typeface="Gill Sans MT"/>
                <a:cs typeface="Gill Sans MT"/>
              </a:rPr>
              <a:t> </a:t>
            </a:r>
            <a:r>
              <a:rPr sz="2200" spc="400" dirty="0">
                <a:solidFill>
                  <a:srgbClr val="FFFFFF"/>
                </a:solidFill>
                <a:latin typeface="Gill Sans MT"/>
                <a:cs typeface="Gill Sans MT"/>
              </a:rPr>
              <a:t>a</a:t>
            </a:r>
            <a:r>
              <a:rPr sz="2200" spc="85" dirty="0">
                <a:solidFill>
                  <a:srgbClr val="FFFFFF"/>
                </a:solidFill>
                <a:latin typeface="Gill Sans MT"/>
                <a:cs typeface="Gill Sans MT"/>
              </a:rPr>
              <a:t> </a:t>
            </a:r>
            <a:r>
              <a:rPr sz="2200" spc="254" dirty="0">
                <a:solidFill>
                  <a:srgbClr val="FFFFFF"/>
                </a:solidFill>
                <a:latin typeface="Gill Sans MT"/>
                <a:cs typeface="Gill Sans MT"/>
              </a:rPr>
              <a:t>single</a:t>
            </a:r>
            <a:r>
              <a:rPr sz="2200" spc="95" dirty="0">
                <a:solidFill>
                  <a:srgbClr val="FFFFFF"/>
                </a:solidFill>
                <a:latin typeface="Gill Sans MT"/>
                <a:cs typeface="Gill Sans MT"/>
              </a:rPr>
              <a:t> </a:t>
            </a:r>
            <a:r>
              <a:rPr sz="2200" spc="280" dirty="0">
                <a:solidFill>
                  <a:srgbClr val="FFFFFF"/>
                </a:solidFill>
                <a:latin typeface="Gill Sans MT"/>
                <a:cs typeface="Gill Sans MT"/>
              </a:rPr>
              <a:t>value</a:t>
            </a:r>
            <a:r>
              <a:rPr sz="2200" spc="90" dirty="0">
                <a:solidFill>
                  <a:srgbClr val="FFFFFF"/>
                </a:solidFill>
                <a:latin typeface="Gill Sans MT"/>
                <a:cs typeface="Gill Sans MT"/>
              </a:rPr>
              <a:t> </a:t>
            </a:r>
            <a:r>
              <a:rPr sz="2200" spc="120" dirty="0">
                <a:solidFill>
                  <a:srgbClr val="FFFFFF"/>
                </a:solidFill>
                <a:latin typeface="Gill Sans MT"/>
                <a:cs typeface="Gill Sans MT"/>
              </a:rPr>
              <a:t>to</a:t>
            </a:r>
            <a:r>
              <a:rPr sz="2200" spc="95" dirty="0">
                <a:solidFill>
                  <a:srgbClr val="FFFFFF"/>
                </a:solidFill>
                <a:latin typeface="Gill Sans MT"/>
                <a:cs typeface="Gill Sans MT"/>
              </a:rPr>
              <a:t> </a:t>
            </a:r>
            <a:r>
              <a:rPr sz="2200" spc="310" dirty="0">
                <a:solidFill>
                  <a:srgbClr val="FFFFFF"/>
                </a:solidFill>
                <a:latin typeface="Gill Sans MT"/>
                <a:cs typeface="Gill Sans MT"/>
              </a:rPr>
              <a:t>an </a:t>
            </a:r>
            <a:r>
              <a:rPr sz="2200" spc="290" dirty="0">
                <a:solidFill>
                  <a:srgbClr val="FFFFFF"/>
                </a:solidFill>
                <a:latin typeface="Gill Sans MT"/>
                <a:cs typeface="Gill Sans MT"/>
              </a:rPr>
              <a:t>empty</a:t>
            </a:r>
            <a:r>
              <a:rPr sz="2200" spc="80" dirty="0">
                <a:solidFill>
                  <a:srgbClr val="FFFFFF"/>
                </a:solidFill>
                <a:latin typeface="Gill Sans MT"/>
                <a:cs typeface="Gill Sans MT"/>
              </a:rPr>
              <a:t> </a:t>
            </a:r>
            <a:r>
              <a:rPr sz="2200" spc="180" dirty="0">
                <a:solidFill>
                  <a:srgbClr val="FFFFFF"/>
                </a:solidFill>
                <a:latin typeface="Gill Sans MT"/>
                <a:cs typeface="Gill Sans MT"/>
              </a:rPr>
              <a:t>collection.</a:t>
            </a:r>
            <a:r>
              <a:rPr sz="2200" spc="90" dirty="0">
                <a:solidFill>
                  <a:srgbClr val="FFFFFF"/>
                </a:solidFill>
                <a:latin typeface="Gill Sans MT"/>
                <a:cs typeface="Gill Sans MT"/>
              </a:rPr>
              <a:t> </a:t>
            </a:r>
            <a:r>
              <a:rPr sz="2200" spc="175" dirty="0">
                <a:solidFill>
                  <a:srgbClr val="FFFFFF"/>
                </a:solidFill>
                <a:latin typeface="Gill Sans MT"/>
                <a:cs typeface="Gill Sans MT"/>
              </a:rPr>
              <a:t>This</a:t>
            </a:r>
            <a:r>
              <a:rPr sz="2200" spc="85" dirty="0">
                <a:solidFill>
                  <a:srgbClr val="FFFFFF"/>
                </a:solidFill>
                <a:latin typeface="Gill Sans MT"/>
                <a:cs typeface="Gill Sans MT"/>
              </a:rPr>
              <a:t> </a:t>
            </a:r>
            <a:r>
              <a:rPr sz="2200" spc="210" dirty="0">
                <a:solidFill>
                  <a:srgbClr val="FFFFFF"/>
                </a:solidFill>
                <a:latin typeface="Gill Sans MT"/>
                <a:cs typeface="Gill Sans MT"/>
              </a:rPr>
              <a:t>is</a:t>
            </a:r>
            <a:r>
              <a:rPr sz="2200" spc="85" dirty="0">
                <a:solidFill>
                  <a:srgbClr val="FFFFFF"/>
                </a:solidFill>
                <a:latin typeface="Gill Sans MT"/>
                <a:cs typeface="Gill Sans MT"/>
              </a:rPr>
              <a:t> </a:t>
            </a:r>
            <a:r>
              <a:rPr sz="2200" spc="400" dirty="0">
                <a:solidFill>
                  <a:srgbClr val="FFFFFF"/>
                </a:solidFill>
                <a:latin typeface="Gill Sans MT"/>
                <a:cs typeface="Gill Sans MT"/>
              </a:rPr>
              <a:t>a</a:t>
            </a:r>
            <a:r>
              <a:rPr sz="2200" spc="95" dirty="0">
                <a:solidFill>
                  <a:srgbClr val="FFFFFF"/>
                </a:solidFill>
                <a:latin typeface="Gill Sans MT"/>
                <a:cs typeface="Gill Sans MT"/>
              </a:rPr>
              <a:t> </a:t>
            </a:r>
            <a:r>
              <a:rPr sz="2200" spc="204" dirty="0">
                <a:solidFill>
                  <a:srgbClr val="FFFFFF"/>
                </a:solidFill>
                <a:latin typeface="Gill Sans MT"/>
                <a:cs typeface="Gill Sans MT"/>
              </a:rPr>
              <a:t>positive</a:t>
            </a:r>
            <a:r>
              <a:rPr sz="2200" spc="100" dirty="0">
                <a:solidFill>
                  <a:srgbClr val="FFFFFF"/>
                </a:solidFill>
                <a:latin typeface="Gill Sans MT"/>
                <a:cs typeface="Gill Sans MT"/>
              </a:rPr>
              <a:t> </a:t>
            </a:r>
            <a:r>
              <a:rPr sz="2200" spc="195" dirty="0">
                <a:solidFill>
                  <a:srgbClr val="FFFFFF"/>
                </a:solidFill>
                <a:latin typeface="Gill Sans MT"/>
                <a:cs typeface="Gill Sans MT"/>
              </a:rPr>
              <a:t>test.</a:t>
            </a:r>
            <a:endParaRPr sz="2200">
              <a:latin typeface="Gill Sans MT"/>
              <a:cs typeface="Gill Sans MT"/>
            </a:endParaRPr>
          </a:p>
          <a:p>
            <a:pPr marL="2435860">
              <a:lnSpc>
                <a:spcPct val="100000"/>
              </a:lnSpc>
              <a:spcBef>
                <a:spcPts val="2245"/>
              </a:spcBef>
              <a:tabLst>
                <a:tab pos="8504555" algn="l"/>
              </a:tabLst>
            </a:pPr>
            <a:r>
              <a:rPr sz="1400" spc="90" dirty="0">
                <a:solidFill>
                  <a:srgbClr val="FFFFFF"/>
                </a:solidFill>
                <a:latin typeface="Gill Sans MT"/>
                <a:cs typeface="Gill Sans MT"/>
              </a:rPr>
              <a:t>Unit</a:t>
            </a:r>
            <a:r>
              <a:rPr sz="1400" spc="70" dirty="0">
                <a:solidFill>
                  <a:srgbClr val="FFFFFF"/>
                </a:solidFill>
                <a:latin typeface="Gill Sans MT"/>
                <a:cs typeface="Gill Sans MT"/>
              </a:rPr>
              <a:t> </a:t>
            </a:r>
            <a:r>
              <a:rPr sz="1400" spc="55" dirty="0">
                <a:solidFill>
                  <a:srgbClr val="FFFFFF"/>
                </a:solidFill>
                <a:latin typeface="Gill Sans MT"/>
                <a:cs typeface="Gill Sans MT"/>
              </a:rPr>
              <a:t>Test</a:t>
            </a:r>
            <a:r>
              <a:rPr sz="1400" spc="65" dirty="0">
                <a:solidFill>
                  <a:srgbClr val="FFFFFF"/>
                </a:solidFill>
                <a:latin typeface="Gill Sans MT"/>
                <a:cs typeface="Gill Sans MT"/>
              </a:rPr>
              <a:t> </a:t>
            </a:r>
            <a:r>
              <a:rPr sz="1400" spc="80" dirty="0">
                <a:solidFill>
                  <a:srgbClr val="FFFFFF"/>
                </a:solidFill>
                <a:latin typeface="Gill Sans MT"/>
                <a:cs typeface="Gill Sans MT"/>
              </a:rPr>
              <a:t>Code</a:t>
            </a:r>
            <a:r>
              <a:rPr sz="1400" dirty="0">
                <a:solidFill>
                  <a:srgbClr val="FFFFFF"/>
                </a:solidFill>
                <a:latin typeface="Gill Sans MT"/>
                <a:cs typeface="Gill Sans MT"/>
              </a:rPr>
              <a:t>	</a:t>
            </a:r>
            <a:r>
              <a:rPr sz="1400" spc="120" dirty="0">
                <a:solidFill>
                  <a:srgbClr val="FFFFFF"/>
                </a:solidFill>
                <a:latin typeface="Gill Sans MT"/>
                <a:cs typeface="Gill Sans MT"/>
              </a:rPr>
              <a:t>Result</a:t>
            </a:r>
            <a:endParaRPr sz="1400">
              <a:latin typeface="Gill Sans MT"/>
              <a:cs typeface="Gill Sans MT"/>
            </a:endParaRPr>
          </a:p>
        </p:txBody>
      </p:sp>
      <p:pic>
        <p:nvPicPr>
          <p:cNvPr id="8" name="object 8"/>
          <p:cNvPicPr/>
          <p:nvPr/>
        </p:nvPicPr>
        <p:blipFill>
          <a:blip r:embed="rId4" cstate="print"/>
          <a:stretch>
            <a:fillRect/>
          </a:stretch>
        </p:blipFill>
        <p:spPr>
          <a:xfrm>
            <a:off x="742950" y="3564890"/>
            <a:ext cx="6200140" cy="2876550"/>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59</TotalTime>
  <Words>1213</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Gill Sans MT</vt:lpstr>
      <vt:lpstr>Times New Roman</vt:lpstr>
      <vt:lpstr>Trebuchet MS</vt:lpstr>
      <vt:lpstr>Vapor Trail</vt:lpstr>
      <vt:lpstr>PowerPoint Presentation</vt:lpstr>
      <vt:lpstr>OVERVIEW: DEFENSE IN DEPTH</vt:lpstr>
      <vt:lpstr>THREATS MATRIX</vt:lpstr>
      <vt:lpstr>10 CORE SECURITY PRINCIPLES</vt:lpstr>
      <vt:lpstr>10 CORE SECURITY PRINCIPLES</vt:lpstr>
      <vt:lpstr>CODING STANDARDS</vt:lpstr>
      <vt:lpstr>ENCRYPTION POLICIES</vt:lpstr>
      <vt:lpstr>TRIPLE-A POLICIES</vt:lpstr>
      <vt:lpstr>Unit Testing: CanAddToEmptyVector</vt:lpstr>
      <vt:lpstr>Unit Testing: CanResizeIncreaseCollection</vt:lpstr>
      <vt:lpstr>Unit Testing: VerifyOutOfRange</vt:lpstr>
      <vt:lpstr>Unit Testing: VerifyLengthError</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Jorge Bermudez</cp:lastModifiedBy>
  <cp:revision>1</cp:revision>
  <dcterms:created xsi:type="dcterms:W3CDTF">2023-08-21T01:43:08Z</dcterms:created>
  <dcterms:modified xsi:type="dcterms:W3CDTF">2023-08-21T02:42:25Z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2023-03-07T00:00:00Z</vt:filetime>
  </property>
  <property fmtid="{D5CDD505-2E9C-101B-9397-08002B2CF9AE}" pid="3" name="Creator">
    <vt:lpwstr>Impress</vt:lpwstr>
  </property>
  <property fmtid="{D5CDD505-2E9C-101B-9397-08002B2CF9AE}" pid="4" name="Producer">
    <vt:lpwstr>LibreOffice 5.3</vt:lpwstr>
  </property>
  <property fmtid="{D5CDD505-2E9C-101B-9397-08002B2CF9AE}" pid="5" name="LastSaved">
    <vt:filetime>2023-03-07T00:00:00Z</vt:filetime>
  </property>
</Properties>
</file>