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3" r:id="rId3"/>
    <p:sldId id="356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1DE7E-1FBC-4FA2-B731-200BCFDDA691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FF82-BC08-42A7-A366-580D55AE3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6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7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4FC5F-65D0-4737-8630-35B698BB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2DA9E-AE0F-4DB9-82AA-C2FA178C0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82C60-8E1B-409D-9742-ADB450C7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E4590-AEA8-4131-B2C6-115E9339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F36D6-2778-4735-B272-CE445283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71B2D-1334-4276-9965-C66EB021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C239A-EEE1-41A6-A9FA-5BF954C6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6158-EC49-4415-9A58-BCC2D9C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A50AE-A090-45B8-928E-C3E8CD0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AA090-9889-4A86-BED6-866DD7EA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37CFFD-0E2F-46A9-8A2A-4305E268C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D4E8D-B4C5-43E6-8B86-8CA864998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1734-4A5D-4AB5-850C-6274CEC3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9C37B-1C18-4D3E-A397-2F0D137B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1CBC5-7814-4F84-AAE9-4A3193FE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2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2FB6-62DF-4EF6-9CD6-9439FBFE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E3880-D9B6-484F-B597-6A7D0805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1B21-B5AA-49FB-AB10-5837D4AE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12E02-022B-45F4-B815-94C0B2A0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DDB6A-3E9C-497B-BE64-0203C568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2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600D-9C03-4DD8-A1BE-F6024A22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8EA56-E3F4-48B6-9BE0-CC9ABF1B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24501-7429-4268-8C46-08E7BA98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636DB-DF03-434D-89D4-1D12C385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2C9A3-C26A-4D78-A939-CEB6BFEF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EF6F6-841D-4C79-A2B3-BD948936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55A0A-0EE1-4318-A963-5819C3101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1DCCD-5969-48B3-A3DC-D6948DD11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3DC7F-6235-41C6-9C4A-7C37EA46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8C215-73FE-401C-90D5-A6E180D7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34ADF-4C05-4D88-9A59-CA6F449E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5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E73A-B857-474A-BE84-77BB0F12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7A664-5A5F-4BDC-8BEC-8802CE562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BFE71-334F-48A8-A3CE-BE811CD1A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03738-9BBA-40CF-995B-8A537951A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32B8B0-E808-4808-BB4E-6D2D709B5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A18A07-39AA-45C4-BE44-00B3611F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C41783-D464-47DC-9986-D630C22C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8396EC-4828-4146-A956-CA9C756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017F7-9F28-4D73-B59B-17342C16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8B1EA-03ED-43C0-8FD2-F56E6312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53F6AA-56CC-408E-B783-1EDFC5C0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4132B-B614-42F4-BD7F-953F4CF5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4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9F22D-DCA6-4A17-A0FC-C5D1F991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6E2477-3B83-4331-99A8-BF81E9D9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F801A-02A6-4E60-80F9-729470C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C6872-91B0-4259-A784-3A4EF105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F23E2-A6D6-440A-B1BA-41EA9521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1C04F-2013-4A8E-AA2B-67DC34E1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4863E-0A5C-4151-8203-569E11D8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F86AF-DBA3-4930-B288-F21F840D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6F935-F242-4844-9660-9FD820FF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B979-228B-4992-937F-B69AC662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139DC8-8CDF-4C44-AAF7-20061C3B3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D3EED-F4E6-426D-99F3-0F4F57199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28363-8691-436A-A591-6DF24DA9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49083-6EB2-4C20-AF38-5D94381D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51D37-9203-4F31-92B2-9B603BF4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E5D3AF-AD57-4EC9-95E8-A541F8BA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D2580-F464-44B1-95B9-B3046D4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3B8EA-D2F8-4D69-952E-DE529E4B0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255F-494C-4BEE-B318-D9765686BF1C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11115-C39F-4CDA-8A6A-69B107572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09EC6-28B7-4A67-ADFE-A69BB717B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1449-B21B-4807-B5FD-6E5ECDE9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0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83FEA-7FF9-4584-A2F1-7D390019A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Assembly Code Preface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75E67-D0C0-4A5B-99F7-9503628A8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许珈铭</a:t>
            </a:r>
            <a:endParaRPr lang="en-US" altLang="zh-CN" dirty="0"/>
          </a:p>
          <a:p>
            <a:r>
              <a:rPr lang="en-US" altLang="zh-CN" dirty="0"/>
              <a:t>2023.9.27</a:t>
            </a:r>
          </a:p>
        </p:txBody>
      </p:sp>
    </p:spTree>
    <p:extLst>
      <p:ext uri="{BB962C8B-B14F-4D97-AF65-F5344CB8AC3E}">
        <p14:creationId xmlns:p14="http://schemas.microsoft.com/office/powerpoint/2010/main" val="356073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C/C++</a:t>
            </a:r>
            <a:r>
              <a:rPr lang="zh-CN" altLang="en-US" dirty="0">
                <a:latin typeface="+mj-ea"/>
              </a:rPr>
              <a:t>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Pre-processor</a:t>
            </a:r>
          </a:p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Compiler</a:t>
            </a:r>
          </a:p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Assembler</a:t>
            </a:r>
          </a:p>
          <a:p>
            <a:r>
              <a:rPr lang="en-US" altLang="zh-CN" dirty="0" err="1">
                <a:latin typeface="+mn-ea"/>
                <a:cs typeface="Consolas" panose="020B0609020204030204" pitchFamily="49" charset="0"/>
              </a:rPr>
              <a:t>Linker&amp;loader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D2161-BD63-C546-ACDD-1805370F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72" y="3916091"/>
            <a:ext cx="7974089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6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6EA5F-1CBA-4EB5-8130-50306F6E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Recall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7D950-4EAD-487E-8916-F979DA6E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4" y="1825625"/>
            <a:ext cx="2830664" cy="973234"/>
          </a:xfrm>
        </p:spPr>
        <p:txBody>
          <a:bodyPr/>
          <a:lstStyle/>
          <a:p>
            <a:r>
              <a:rPr lang="en-US" altLang="zh-CN" dirty="0"/>
              <a:t>C/C++ (.c/.</a:t>
            </a:r>
            <a:r>
              <a:rPr lang="en-US" altLang="zh-CN" dirty="0" err="1"/>
              <a:t>cpp</a:t>
            </a:r>
            <a:r>
              <a:rPr lang="en-US" altLang="zh-CN" dirty="0"/>
              <a:t>, .h/.</a:t>
            </a:r>
            <a:r>
              <a:rPr lang="en-US" altLang="zh-CN" dirty="0" err="1"/>
              <a:t>hpp</a:t>
            </a:r>
            <a:r>
              <a:rPr lang="en-US" altLang="zh-CN" dirty="0"/>
              <a:t>)</a:t>
            </a:r>
          </a:p>
        </p:txBody>
      </p:sp>
      <p:pic>
        <p:nvPicPr>
          <p:cNvPr id="1026" name="Picture 2" descr="Understanding the Layers of a Computer System - Secplicity - Security ...">
            <a:extLst>
              <a:ext uri="{FF2B5EF4-FFF2-40B4-BE49-F238E27FC236}">
                <a16:creationId xmlns:a16="http://schemas.microsoft.com/office/drawing/2014/main" id="{FF13A1AB-D6E6-499E-8E68-C77103E1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63" y="1690688"/>
            <a:ext cx="6052239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2285227-F9C2-4B42-A0DA-8EB84590D6E7}"/>
              </a:ext>
            </a:extLst>
          </p:cNvPr>
          <p:cNvSpPr txBox="1">
            <a:spLocks/>
          </p:cNvSpPr>
          <p:nvPr/>
        </p:nvSpPr>
        <p:spPr>
          <a:xfrm>
            <a:off x="9240712" y="1690688"/>
            <a:ext cx="2199198" cy="110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Java</a:t>
            </a:r>
          </a:p>
          <a:p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C391FCB-6E6A-4200-969A-4D72FB639FD4}"/>
              </a:ext>
            </a:extLst>
          </p:cNvPr>
          <p:cNvSpPr txBox="1">
            <a:spLocks/>
          </p:cNvSpPr>
          <p:nvPr/>
        </p:nvSpPr>
        <p:spPr>
          <a:xfrm>
            <a:off x="206733" y="2893124"/>
            <a:ext cx="1542553" cy="218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GCC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Compiler</a:t>
            </a:r>
          </a:p>
          <a:p>
            <a:r>
              <a:rPr lang="en-US" altLang="zh-CN" dirty="0"/>
              <a:t>Assembly language (.s)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Assembler</a:t>
            </a:r>
          </a:p>
          <a:p>
            <a:r>
              <a:rPr lang="en-US" altLang="zh-CN" dirty="0"/>
              <a:t>Machine Code (.o, .so, .a)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Linker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7DC522D-160C-41B8-B10E-55CFD38504D8}"/>
              </a:ext>
            </a:extLst>
          </p:cNvPr>
          <p:cNvSpPr txBox="1">
            <a:spLocks/>
          </p:cNvSpPr>
          <p:nvPr/>
        </p:nvSpPr>
        <p:spPr>
          <a:xfrm>
            <a:off x="1677725" y="2893123"/>
            <a:ext cx="1796995" cy="218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CLANG (LLVM)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Compiler</a:t>
            </a:r>
          </a:p>
          <a:p>
            <a:r>
              <a:rPr lang="en-US" altLang="zh-CN" dirty="0"/>
              <a:t>LLVM IR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LLVM Optimizer</a:t>
            </a:r>
          </a:p>
          <a:p>
            <a:r>
              <a:rPr lang="en-US" altLang="zh-CN" dirty="0"/>
              <a:t>LLVM Backend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Assembler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Linker</a:t>
            </a:r>
          </a:p>
          <a:p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D255D6F-4927-4C09-A476-2E408EAE330B}"/>
              </a:ext>
            </a:extLst>
          </p:cNvPr>
          <p:cNvSpPr txBox="1">
            <a:spLocks/>
          </p:cNvSpPr>
          <p:nvPr/>
        </p:nvSpPr>
        <p:spPr>
          <a:xfrm>
            <a:off x="8942568" y="2798857"/>
            <a:ext cx="1636672" cy="2544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JVM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Compiler</a:t>
            </a:r>
          </a:p>
          <a:p>
            <a:r>
              <a:rPr lang="en-US" altLang="zh-CN" dirty="0"/>
              <a:t>Java Bytecode</a:t>
            </a:r>
          </a:p>
          <a:p>
            <a:pPr marL="0" indent="0">
              <a:buNone/>
            </a:pPr>
            <a:r>
              <a:rPr lang="en-US" altLang="zh-CN" dirty="0"/>
              <a:t>(Java Virtual Machine)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Assembler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Linker</a:t>
            </a:r>
          </a:p>
          <a:p>
            <a:r>
              <a:rPr lang="en-US" altLang="zh-CN" dirty="0"/>
              <a:t>Machine Code</a:t>
            </a:r>
          </a:p>
          <a:p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9D1D8C2-7994-4787-AB9E-C4EBD0349A1C}"/>
              </a:ext>
            </a:extLst>
          </p:cNvPr>
          <p:cNvSpPr txBox="1">
            <a:spLocks/>
          </p:cNvSpPr>
          <p:nvPr/>
        </p:nvSpPr>
        <p:spPr>
          <a:xfrm>
            <a:off x="10555328" y="2798858"/>
            <a:ext cx="1636672" cy="2615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JIT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Compiler</a:t>
            </a:r>
          </a:p>
          <a:p>
            <a:r>
              <a:rPr lang="en-US" altLang="zh-CN" dirty="0"/>
              <a:t>Java Bytecode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Just In Time compiler</a:t>
            </a:r>
          </a:p>
          <a:p>
            <a:r>
              <a:rPr lang="en-US" altLang="zh-CN" dirty="0"/>
              <a:t>Machine code</a:t>
            </a:r>
          </a:p>
          <a:p>
            <a:r>
              <a:rPr lang="en-US" altLang="zh-CN" dirty="0"/>
              <a:t>(Java Virtual Machine)</a:t>
            </a:r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/>
              <a:t>Linker</a:t>
            </a:r>
          </a:p>
          <a:p>
            <a:r>
              <a:rPr lang="en-US" altLang="zh-CN" dirty="0"/>
              <a:t>Machine Code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40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Two abstractions: ISA</a:t>
            </a:r>
            <a:endParaRPr lang="zh-CN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n-ea"/>
                    <a:cs typeface="Consolas" panose="020B0609020204030204" pitchFamily="49" charset="0"/>
                  </a:rPr>
                  <a:t>定义处理器状态、指令格式和指令对状态的影响</a:t>
                </a:r>
                <a:endParaRPr lang="en-US" altLang="zh-CN" dirty="0">
                  <a:latin typeface="+mn-ea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The hardware/software </a:t>
                </a:r>
                <a:r>
                  <a:rPr lang="en-US" altLang="zh-CN" b="1" dirty="0">
                    <a:latin typeface="+mn-ea"/>
                    <a:cs typeface="Consolas" panose="020B0609020204030204" pitchFamily="49" charset="0"/>
                  </a:rPr>
                  <a:t>interface</a:t>
                </a:r>
              </a:p>
              <a:p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Examples</a:t>
                </a:r>
              </a:p>
              <a:p>
                <a:pPr lvl="1"/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IA32, 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cs typeface="Consolas" panose="020B0609020204030204" pitchFamily="49" charset="0"/>
                  </a:rPr>
                  <a:t>AMD64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cs typeface="Consolas" panose="020B0609020204030204" pitchFamily="49" charset="0"/>
                  </a:rPr>
                  <a:t>(x86-64)</a:t>
                </a:r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,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ARM64, RISC-V, etc.</a:t>
                </a:r>
              </a:p>
              <a:p>
                <a:endParaRPr lang="en-US" altLang="zh-CN" dirty="0">
                  <a:latin typeface="+mn-ea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ISA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+mn-ea"/>
                    <a:cs typeface="Consolas" panose="020B0609020204030204" pitchFamily="49" charset="0"/>
                  </a:rPr>
                  <a:t>汇编语言</a:t>
                </a:r>
                <a:endParaRPr lang="en-US" altLang="zh-CN" dirty="0">
                  <a:latin typeface="+mn-ea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Picture 4" descr="Computer Hierarchy">
            <a:extLst>
              <a:ext uri="{FF2B5EF4-FFF2-40B4-BE49-F238E27FC236}">
                <a16:creationId xmlns:a16="http://schemas.microsoft.com/office/drawing/2014/main" id="{2CF11A7C-A029-4EF8-AAB8-270AEC7E3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7"/>
          <a:stretch/>
        </p:blipFill>
        <p:spPr bwMode="auto">
          <a:xfrm>
            <a:off x="6294783" y="3810790"/>
            <a:ext cx="5570283" cy="291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3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Two abstractions: Virtual Address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9715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每个 </a:t>
            </a:r>
            <a:r>
              <a:rPr lang="zh-CN" altLang="en-US" b="1" dirty="0">
                <a:latin typeface="+mn-ea"/>
                <a:cs typeface="Consolas" panose="020B0609020204030204" pitchFamily="49" charset="0"/>
              </a:rPr>
              <a:t>进程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享有同样的虚拟地址空间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操作系统的四大抽象之一，随着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ICS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的学习会逐渐补全拼图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EA288-C3E7-1F48-9C84-F4B29FA2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915" y="1240971"/>
            <a:ext cx="4228569" cy="51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工具链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gcc [-O] -S &lt;file&gt; [-o]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gcc [-O] -c &lt;file&gt; [-o]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objdump -d &lt;file&gt;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(&gt; ...)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·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and 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bomblab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(c-&gt;s) Compiler Explorer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(o-&gt;c)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ByteNinja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993FD-B9D1-E143-8618-AFD45718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61" b="36802"/>
          <a:stretch/>
        </p:blipFill>
        <p:spPr>
          <a:xfrm>
            <a:off x="4447527" y="4643211"/>
            <a:ext cx="7431623" cy="2214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7A44BF-618F-430B-BCD6-9A11CB9F9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976" y="3829454"/>
            <a:ext cx="1748252" cy="4975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42296-EE1C-403B-8AA4-63A320943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634" y="4362854"/>
            <a:ext cx="1996482" cy="5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编译器优化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75C63-D20F-8C46-ACAE-041D2FF0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35" y="1565957"/>
            <a:ext cx="773073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0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243</Words>
  <Application>Microsoft Office PowerPoint</Application>
  <PresentationFormat>宽屏</PresentationFormat>
  <Paragraphs>63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</vt:lpstr>
      <vt:lpstr>等线 Light</vt:lpstr>
      <vt:lpstr>Arial</vt:lpstr>
      <vt:lpstr>Cambria Math</vt:lpstr>
      <vt:lpstr>Consolas</vt:lpstr>
      <vt:lpstr>Office 主题​​</vt:lpstr>
      <vt:lpstr>Assembly Code Preface</vt:lpstr>
      <vt:lpstr>C/C++编译</vt:lpstr>
      <vt:lpstr>Recall</vt:lpstr>
      <vt:lpstr>Two abstractions: ISA</vt:lpstr>
      <vt:lpstr>Two abstractions: Virtual Address</vt:lpstr>
      <vt:lpstr>工具链</vt:lpstr>
      <vt:lpstr>编译器优化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jm</dc:creator>
  <cp:lastModifiedBy>x jm</cp:lastModifiedBy>
  <cp:revision>13</cp:revision>
  <dcterms:created xsi:type="dcterms:W3CDTF">2023-09-23T08:13:16Z</dcterms:created>
  <dcterms:modified xsi:type="dcterms:W3CDTF">2023-09-24T09:35:32Z</dcterms:modified>
</cp:coreProperties>
</file>