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3" r:id="rId4"/>
    <p:sldId id="257" r:id="rId5"/>
    <p:sldId id="294" r:id="rId6"/>
    <p:sldId id="295" r:id="rId7"/>
    <p:sldId id="273" r:id="rId8"/>
    <p:sldId id="283" r:id="rId9"/>
    <p:sldId id="264" r:id="rId10"/>
    <p:sldId id="277" r:id="rId11"/>
    <p:sldId id="280" r:id="rId12"/>
    <p:sldId id="268" r:id="rId13"/>
    <p:sldId id="265" r:id="rId14"/>
    <p:sldId id="267" r:id="rId15"/>
    <p:sldId id="266" r:id="rId16"/>
    <p:sldId id="262" r:id="rId17"/>
    <p:sldId id="272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8936-FC25-497E-A3B5-D79A68A1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AF06F-DA4D-4311-A1E7-F8A1C090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2AD54-0DD2-4A9E-A620-FF42FF12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EDEB6-81B1-4D1C-8D25-183AE790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9776C-C9D2-4394-806D-C4B0233A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2DE54-FA97-447E-A77F-D313F280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8493F9-5419-46E8-9E43-F9C50D5BA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B3A85-D51B-47BD-A72A-FBB8F038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FDDAD-F496-47C9-8D8C-3DF420B9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EC8C6-7EDA-4F14-BA32-9318129E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1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CA1255-0169-4C81-A8D8-8A96A52E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F1C80-0297-402D-834C-2521B6C1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9E56D-84DE-4877-8EBB-AD30C2C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F3110-51B2-41A1-937A-E3D278B4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EAA0E-0B5B-4E8B-AE87-14FB639C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23653-73DC-48F3-8F4A-A19ED101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D403D-332E-4301-A86C-5576EBD9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EE315-433E-495E-AD3C-56B1406D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88D7E-3E82-48C7-AD68-6AF0323E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F9EC6-4741-4746-9F77-8A5F92BE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D58EC-E95B-441D-839E-7A26825F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E6FF5-D814-4871-BF00-F4AF76EF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5A454-985D-471B-A360-C215E206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F7194-80AF-4CC9-8B32-EDC490E2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5DABC-11FF-46D0-9C81-BED45C7E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1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5641-6282-45F4-88F8-6F0B01C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AE8C5-949E-48DD-AB05-A161C4D4F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D1092-153D-463D-A08F-527991206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2B218-4A40-4230-8873-45574BE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05A49-DC9B-4887-A62A-F74053FF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99356-72FA-47F7-93C2-8DE81BBB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7BE2A-7F41-4977-B907-48ED065E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3DE11-C1C7-4B6D-9BA2-C54689C6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C55A8-7C0F-400D-8BCE-C6240DEF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F2D30C-6B3C-4EDB-8C0D-D5BF26BF5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D8009-B003-45A0-8AFA-AA98EE61C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B7490-9DB6-453F-91DD-5D63B63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0CB6AF-BB6E-40CD-937B-EB39CF59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78B43E-F4A4-4F34-BCB5-408A7A39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3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FF85A-6D8D-49BE-B99D-9FEAEC17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EE2DCC-F39A-4A3C-96D5-F5D84C8A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36C0B-B781-40EB-A5B6-BFF7353B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C5008-44CD-443B-8987-7B511D1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5C102-8ECA-4628-8820-0B2E978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C7AEAE-B0D2-450E-AAD9-3999F04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7EB88-929A-4C6E-975A-AAA05F1D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7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89393-65C1-4B1D-911B-E81A9710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7A34C-F859-44E4-AD74-608728C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154D9-7533-4366-97DE-81A051A2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3587D-EBDD-4803-8B5D-389C2457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1363D-9305-4582-8170-B0B221E0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8009E-59B7-45C8-B9CD-1C058431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FF29-9C94-44D0-B907-F9E68734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E30BCB-4484-49CA-BBA5-6E3FB7EC5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B145F4-D1DC-443A-9833-DFCCD29C8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923F3-B515-4D64-8749-5DB80ED7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7DAAD-258C-4D6D-B58A-22C0E13B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9850C-8C6C-4095-98F8-22FD5FC9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5FDB57-324B-4643-AEEA-8F0EB49F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9B2C-6A4E-4B15-8A1A-DA337027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11A0E-CC5D-484F-938C-5CE218A29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B7A9-6BD6-446D-AB3D-4E1A5CB99AA5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40C97-F161-4CDC-928E-4DC032700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16559-E81C-43CB-8D34-34FC729C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F48A-DDFB-4861-AD9F-66E1FE51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BA042-DDA4-429D-88B2-8B000D9C0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ICS Seminar Week3 Prep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DD750E-BFB1-474A-9835-445125311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王善上 贾博暄 倪嘉怡 许珈铭</a:t>
            </a:r>
            <a:endParaRPr lang="en-US" altLang="zh-CN" dirty="0"/>
          </a:p>
          <a:p>
            <a:r>
              <a:rPr lang="en-US" altLang="zh-CN" dirty="0"/>
              <a:t>2023.9.23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47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95044-9966-4C2B-921E-F90F1481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9E59-DC69-49C8-BB0B-28494135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714713-6EAB-40B1-97F1-8A29E863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90475" cy="27622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254D3B-4D1F-4909-8075-7EA8312B397F}"/>
              </a:ext>
            </a:extLst>
          </p:cNvPr>
          <p:cNvSpPr txBox="1"/>
          <p:nvPr/>
        </p:nvSpPr>
        <p:spPr>
          <a:xfrm>
            <a:off x="11026466" y="580763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4662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0F27F-A467-4DA2-B814-7BA2B345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78FAA-F202-4F51-9805-B440C65D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09954-3A6F-49A7-A468-785D63B5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24725" cy="2409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3D6CE6-48F5-4507-B58F-52C82EC7A388}"/>
              </a:ext>
            </a:extLst>
          </p:cNvPr>
          <p:cNvSpPr txBox="1"/>
          <p:nvPr/>
        </p:nvSpPr>
        <p:spPr>
          <a:xfrm>
            <a:off x="11026466" y="58076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9699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F5D17-3571-4586-94C2-15D4C36D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BFDC8-CEC9-42EE-9AD5-CE18C12E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D1E14-EB0A-44B0-BF77-A55A8C0C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62768" cy="1116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F0B740-7098-4445-A647-303BFD122794}"/>
              </a:ext>
            </a:extLst>
          </p:cNvPr>
          <p:cNvSpPr txBox="1"/>
          <p:nvPr/>
        </p:nvSpPr>
        <p:spPr>
          <a:xfrm>
            <a:off x="11026466" y="58076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9134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7FD60-8803-459B-A89C-91E9026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1D7E0-4635-4D25-88DD-BBB3992E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7DF656-A45D-48A7-AD2F-99E36B94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82554" cy="9314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CD5CAF-DB96-43A6-B766-E798CBDACC59}"/>
              </a:ext>
            </a:extLst>
          </p:cNvPr>
          <p:cNvSpPr txBox="1"/>
          <p:nvPr/>
        </p:nvSpPr>
        <p:spPr>
          <a:xfrm>
            <a:off x="11026466" y="58076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E072-E623-4B47-A59B-717B2C22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79CDA-CC5E-462D-AD50-694E5035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AF499-D167-4677-9248-2CAD9EA7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519883" cy="1084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3860C5-65A5-4274-8040-AF162AA77432}"/>
              </a:ext>
            </a:extLst>
          </p:cNvPr>
          <p:cNvSpPr txBox="1"/>
          <p:nvPr/>
        </p:nvSpPr>
        <p:spPr>
          <a:xfrm>
            <a:off x="11026466" y="58076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5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755EA-BF5B-4DEC-8A82-EB3FB1D1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6CAA2-8A0C-484B-A322-FC0E77EC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ADB653-3506-4B53-A51C-C1F60180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7088813" cy="14423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31311A-7C93-4BE2-896F-F979B34081C4}"/>
              </a:ext>
            </a:extLst>
          </p:cNvPr>
          <p:cNvSpPr txBox="1"/>
          <p:nvPr/>
        </p:nvSpPr>
        <p:spPr>
          <a:xfrm>
            <a:off x="11026466" y="58076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3D35E-7B9C-4A85-B34E-1CA3776E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EA602-F088-4B67-965A-AC7F26E7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EBC468-D3D1-49C1-90B9-7FC13CB1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67500" cy="3438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049F02-1B7D-458F-A8A9-0404B224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3221"/>
            <a:ext cx="4257675" cy="18859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316A74-78CE-4FED-97E6-1D8D20F59BC4}"/>
              </a:ext>
            </a:extLst>
          </p:cNvPr>
          <p:cNvSpPr txBox="1"/>
          <p:nvPr/>
        </p:nvSpPr>
        <p:spPr>
          <a:xfrm>
            <a:off x="11026466" y="58076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7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851BD-F843-47C8-9AF7-8DC94AE5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AD940-9C2A-417A-91DA-84C7638C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F2A4BA-5075-47EC-A116-486FAEDC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8983" cy="17445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FBC000-1FF5-4D00-959E-2E425541AA88}"/>
              </a:ext>
            </a:extLst>
          </p:cNvPr>
          <p:cNvSpPr txBox="1"/>
          <p:nvPr/>
        </p:nvSpPr>
        <p:spPr>
          <a:xfrm>
            <a:off x="11026466" y="58076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3656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D07D-D19C-40BB-B888-623D225D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AFFEC-77AC-4783-82EE-EF545145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749023-BA73-4C1B-AF2D-A1D3B8C6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372350" cy="2800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594D01-1C2C-414B-B80B-15E74B6C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5975"/>
            <a:ext cx="1143000" cy="1371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C63D4F-B962-4453-8744-25E13C756BA4}"/>
              </a:ext>
            </a:extLst>
          </p:cNvPr>
          <p:cNvSpPr txBox="1"/>
          <p:nvPr/>
        </p:nvSpPr>
        <p:spPr>
          <a:xfrm>
            <a:off x="11026466" y="580763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24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8E4A-0EF9-413B-ABB9-32D78566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7E6FD-5895-429F-8E81-7DBAEA1A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remainder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/>
              <a:t>&lt;- ordinal number in WeChat Group % 4</a:t>
            </a:r>
          </a:p>
          <a:p>
            <a:pPr marL="0" indent="0">
              <a:buNone/>
            </a:pPr>
            <a:r>
              <a:rPr lang="en-US" altLang="zh-CN" dirty="0"/>
              <a:t>for all questions do</a:t>
            </a:r>
          </a:p>
          <a:p>
            <a:pPr marL="457200" lvl="1" indent="0">
              <a:buNone/>
            </a:pPr>
            <a:r>
              <a:rPr lang="en-US" altLang="zh-CN" dirty="0"/>
              <a:t>if question number % 4 </a:t>
            </a:r>
            <a:r>
              <a:rPr lang="en-US" altLang="zh-CN"/>
              <a:t>== remainder then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you should work on it</a:t>
            </a:r>
          </a:p>
          <a:p>
            <a:pPr marL="457200" lvl="1" indent="0">
              <a:buNone/>
            </a:pPr>
            <a:r>
              <a:rPr lang="en-US" altLang="zh-CN" dirty="0"/>
              <a:t>end</a:t>
            </a:r>
          </a:p>
          <a:p>
            <a:pPr marL="0" indent="0">
              <a:buNone/>
            </a:pPr>
            <a:r>
              <a:rPr lang="en-US" altLang="zh-CN" dirty="0"/>
              <a:t>end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35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02D27-5CCB-44C2-9E30-D0B9B755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EF6FE-A157-489E-8BDC-4D9EDF65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43E8564-F509-448A-9438-42438570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15000" cy="345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BDDABE-DCF3-46D0-A7F2-F4A41BE1216F}"/>
              </a:ext>
            </a:extLst>
          </p:cNvPr>
          <p:cNvSpPr txBox="1"/>
          <p:nvPr/>
        </p:nvSpPr>
        <p:spPr>
          <a:xfrm>
            <a:off x="11042496" y="3868639"/>
            <a:ext cx="311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3506-1141-47F1-8052-FDA41149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6290B-5827-47FB-854B-7240967B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B1BD76-34AF-4499-B1E9-B57D6904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6" y="1825624"/>
            <a:ext cx="9098055" cy="19671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A34134-B98C-46BE-B1F8-8633C66FC7F8}"/>
              </a:ext>
            </a:extLst>
          </p:cNvPr>
          <p:cNvSpPr txBox="1"/>
          <p:nvPr/>
        </p:nvSpPr>
        <p:spPr>
          <a:xfrm>
            <a:off x="10731514" y="580763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95B3-E191-4AA5-B2E1-D448A486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F71C1-5AFD-48C4-BCE9-469DA2BB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C7B658A-ABF4-4AF7-A402-1140C154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96402" cy="25545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4FEA6F-E7D7-4AD4-91C5-607F8188ED24}"/>
              </a:ext>
            </a:extLst>
          </p:cNvPr>
          <p:cNvSpPr txBox="1"/>
          <p:nvPr/>
        </p:nvSpPr>
        <p:spPr>
          <a:xfrm>
            <a:off x="11026466" y="58076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A82A-CBC6-4BBB-A3EC-575F723E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A3614-EDFC-4637-824E-01B6E8B8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786AA3F-45AB-4E46-8914-196EAC2C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38900" cy="3327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09E574-A4A7-4CA5-9040-6B4E2B20728B}"/>
              </a:ext>
            </a:extLst>
          </p:cNvPr>
          <p:cNvSpPr txBox="1"/>
          <p:nvPr/>
        </p:nvSpPr>
        <p:spPr>
          <a:xfrm>
            <a:off x="11042496" y="3868639"/>
            <a:ext cx="311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8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819AD-6C43-46E6-A557-59837903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84D18-D66B-4574-97EF-4897628F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030C48-CF55-4E98-B396-6DA879C4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65972" cy="19591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3DA17C-508B-4F0E-A36A-DD726D4D8BB2}"/>
              </a:ext>
            </a:extLst>
          </p:cNvPr>
          <p:cNvSpPr txBox="1"/>
          <p:nvPr/>
        </p:nvSpPr>
        <p:spPr>
          <a:xfrm>
            <a:off x="11026466" y="58076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35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1BB7F-6FF5-445E-A8E9-B50600EB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CE79F-3153-476D-B459-1FF6E08B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F169C-BCF3-4C6F-B7DA-95C63580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582025" cy="2466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D7C6C1-E45B-48B9-B70F-D47D7A2BCFFC}"/>
              </a:ext>
            </a:extLst>
          </p:cNvPr>
          <p:cNvSpPr txBox="1"/>
          <p:nvPr/>
        </p:nvSpPr>
        <p:spPr>
          <a:xfrm>
            <a:off x="11026466" y="58076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7902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6884-7E88-4A24-8B1B-3D07D5E5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B3961-52EA-4C1D-846E-8D3955EC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059FA3-D8D1-4782-9F1A-F754C6DC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8465699" cy="8062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0E4E39-210D-448E-A0DC-F340AC453021}"/>
              </a:ext>
            </a:extLst>
          </p:cNvPr>
          <p:cNvSpPr txBox="1"/>
          <p:nvPr/>
        </p:nvSpPr>
        <p:spPr>
          <a:xfrm>
            <a:off x="11026466" y="580763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89</Words>
  <Application>Microsoft Office PowerPoint</Application>
  <PresentationFormat>宽屏</PresentationFormat>
  <Paragraphs>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Microsoft YaHei</vt:lpstr>
      <vt:lpstr>Arial</vt:lpstr>
      <vt:lpstr>Office 主题​​</vt:lpstr>
      <vt:lpstr>ICS Seminar Week3 Prep</vt:lpstr>
      <vt:lpstr>Rules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Q11</vt:lpstr>
      <vt:lpstr>Q12</vt:lpstr>
      <vt:lpstr>Q13</vt:lpstr>
      <vt:lpstr>Q14</vt:lpstr>
      <vt:lpstr>Q15</vt:lpstr>
      <vt:lpstr>Q16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jm</dc:creator>
  <cp:lastModifiedBy>x jm</cp:lastModifiedBy>
  <cp:revision>23</cp:revision>
  <dcterms:created xsi:type="dcterms:W3CDTF">2023-09-23T06:46:47Z</dcterms:created>
  <dcterms:modified xsi:type="dcterms:W3CDTF">2023-09-23T13:13:49Z</dcterms:modified>
</cp:coreProperties>
</file>