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DAE1D-C79C-41EE-BBAA-ED90AC36F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1CCFF-2D62-4598-8766-A1FA980F2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35ABD-843A-43DE-9629-7DE144F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BE9A3-CFB6-471C-AE64-C7C14775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FF1A4-ABA6-480F-B1B4-33FDAD4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8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58A83-950C-4517-9E31-4BB34B76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254762-C55B-4055-92AF-E8E1E31E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96432-5AC0-4BF7-8423-45E7C08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D6178-FF96-4E21-8869-EC847203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7089-9FE9-48BF-B741-E790C48A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A81655-A55A-4FEB-81EF-AD893370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91FC4-2AAF-477F-943C-9CD9E3B37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5F39B-9E89-4365-87E0-EEF460E8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70B99-179B-4D38-9B4E-92642B1E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3BC4B-AE58-4CB3-BA71-86CBA6EF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77B57-C936-49E2-8DDB-1CD123C5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12A57-9787-43BF-9107-2322B43D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D369C-6354-4D0C-AAB1-92806B6D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CE72E-1F3C-4681-BB96-E645D3EC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A393E-0230-4E0F-AB8C-C5FD7449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1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7341E-1E57-4D6C-9F5C-E93673BF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0E7E5-9B31-4A9F-9021-4BE93FBF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D1DC8-B4A7-4932-90CB-164B9765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10F89-0BA3-4538-8A6D-0D3F3345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DA76B-940C-485C-80EB-4437DA04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3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13C84-F69F-4C88-BC70-FFD45229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CD216-5059-4918-90A2-820EDC22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CEBDA-4326-4BB4-8AFC-9CF758C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20577-E7A4-4276-95AF-109E7DF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6B624-64EF-4222-A106-397B8A91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7ADD8-B0E7-4208-BD33-4DE03E9B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37E14-975A-44B0-B6CA-EA082781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16598-98AF-45F9-A2A9-9FFBFFF6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053EB-506C-40A2-816C-3AFD325A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164699-23BD-4887-89F0-E530347C1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14E1B-977E-44BF-B2B8-16E7F48A3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31FEC1-5CCC-40BD-A347-FFB9390B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A352BD-7BF6-4EEB-8A12-9918CFE5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ECF703-A906-4722-9805-12DB9D60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BFB3E-2B97-4555-9373-06B4B5CD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3CF7A-1485-417D-9B08-67C993BB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6D92E-A749-44D4-A9C9-A1EED645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4E90E-4716-4603-A098-577A85F1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9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882F62-285B-47CD-BFB1-375C8B37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40047-B93B-4851-8789-71E1ABC9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C6BF6-37EC-426A-AF48-188431C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0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BBEE-6537-4404-B1C2-CBC237A7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4138F-C058-456A-8DA4-CCC2CB5E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B2720B-2F8D-4915-8AB3-1BD631E5E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A23BD9-091B-4266-842E-494C0CB2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E6974-5566-423E-BAAF-D2AE3F0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C25CA-DA13-42EA-B2BA-BB2DD7BD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A3FA-B648-48BE-AA03-891D0FE0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284063-747C-4D4D-87DD-98ADFE572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4A2F9-37BB-44AD-82D5-20D17080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F26D2C-B95C-47B8-9F98-2D4B0118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6435-776D-4916-B4AA-C3D24C1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28AA0D-EF0C-4EC9-8976-E4D4AFA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B61D8-6315-415E-808D-E9E53D2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6B06B2-97E9-4971-9580-40CE789F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B3A31-AC5F-4914-812D-A39329F8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89BBF-6C17-4B28-BE12-92BFA34F8955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5258A-2158-4532-B9E0-F4ACB1189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E8CA9-32D7-44C8-A4CC-8FB303BC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377D-BA3C-4B6D-94B3-060833003D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7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tended_precision#x86_extended_precision_form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2CB11-1250-4334-B00B-872620BF5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 </a:t>
            </a:r>
            <a:r>
              <a:rPr lang="en-US" altLang="zh-CN"/>
              <a:t>Point Arithmetic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10675-8FE1-4A0F-89A3-8F64849EF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Jiaming Xu</a:t>
            </a:r>
          </a:p>
          <a:p>
            <a:r>
              <a:rPr lang="en-US" altLang="zh-CN" dirty="0"/>
              <a:t>2023-9-20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9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3904-5EAF-4A0F-80DD-58611160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&lt;1997 Extended-precision Format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3B23D-B7B8-43A0-85B5-C932E06D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IEEE 754 (1985)</a:t>
            </a:r>
          </a:p>
          <a:p>
            <a:r>
              <a:rPr lang="en-US" altLang="zh-CN" dirty="0"/>
              <a:t>IA32 (1985),</a:t>
            </a:r>
            <a:r>
              <a:rPr lang="zh-CN" altLang="en-US" dirty="0"/>
              <a:t> </a:t>
            </a:r>
            <a:r>
              <a:rPr lang="en-US" altLang="zh-CN" dirty="0"/>
              <a:t>x86-64 (1999),</a:t>
            </a:r>
            <a:r>
              <a:rPr lang="zh-CN" altLang="en-US" dirty="0"/>
              <a:t> </a:t>
            </a:r>
            <a:r>
              <a:rPr lang="en-US" altLang="zh-CN" dirty="0"/>
              <a:t>Itanium (2001), Motorola 6888x, FPA10 (ARM), x87</a:t>
            </a:r>
          </a:p>
          <a:p>
            <a:endParaRPr lang="en-US" altLang="zh-CN" dirty="0"/>
          </a:p>
          <a:p>
            <a:r>
              <a:rPr lang="en-US" altLang="zh-CN" dirty="0"/>
              <a:t>80-bit extended-precision format floating point register</a:t>
            </a:r>
          </a:p>
          <a:p>
            <a:r>
              <a:rPr lang="en-US" altLang="zh-CN" dirty="0"/>
              <a:t>1-bit sign, 15-bit exponent, 63-bit fraction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Everything works well?</a:t>
            </a:r>
          </a:p>
          <a:p>
            <a:r>
              <a:rPr lang="en-US" altLang="zh-CN" dirty="0"/>
              <a:t>NO! Something frustrating happened!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47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E2F78-CD52-47C0-B765-6D18BACB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&lt;1997 IEEE 754 Extended-precision Format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DC03A-BD61-4B2D-BF8B-26F6C84F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Unconsistency</a:t>
            </a:r>
            <a:r>
              <a:rPr lang="en-US" altLang="zh-CN" dirty="0"/>
              <a:t> between register and memory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32F2A-A5C2-4043-BED0-96EDB769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713"/>
            <a:ext cx="6385767" cy="4169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3127D9-57D8-40E0-BE3F-194646B3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967" y="3784324"/>
            <a:ext cx="4800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3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AC770-DC8D-4F74-BD9D-94B211C2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≥ </a:t>
            </a:r>
            <a:r>
              <a:rPr lang="en-US" altLang="zh-CN" dirty="0"/>
              <a:t>1997 Streaming SIMD Extensions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9B10-DFD9-447B-A5F3-41438094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Pentium MMX (1997) SSE (single-precision FP arithmetic)</a:t>
            </a:r>
          </a:p>
          <a:p>
            <a:r>
              <a:rPr lang="en-US" altLang="zh-CN" dirty="0"/>
              <a:t>Pentium 4 (2001) SSE2 (single/double-precision FP arithmetic)</a:t>
            </a:r>
          </a:p>
          <a:p>
            <a:endParaRPr lang="en-US" altLang="zh-CN" dirty="0"/>
          </a:p>
          <a:p>
            <a:r>
              <a:rPr lang="en-US" altLang="zh-CN" dirty="0"/>
              <a:t>All processors capable of executing x86-64 code support SSE2 or higher</a:t>
            </a:r>
          </a:p>
          <a:p>
            <a:r>
              <a:rPr lang="en-US" altLang="zh-CN" dirty="0"/>
              <a:t>8x (with IA32) or 16x (with x86-64) XMM registers of 128 bits 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71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FEAD-5417-41DB-BDA5-0E27EE79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≥ </a:t>
            </a:r>
            <a:r>
              <a:rPr lang="en-US" altLang="zh-CN" dirty="0"/>
              <a:t>1997 SSE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1B59450-0D10-4B1A-B76E-A2F31A5D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Logic </a:t>
            </a:r>
            <a:r>
              <a:rPr lang="en-US" altLang="zh-CN" dirty="0"/>
              <a:t>circuit diagrams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520B70-5246-43F0-A9F1-5599F648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2" y="117314"/>
            <a:ext cx="5995641" cy="66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5CBA0-2592-4CA7-8104-E9E32DF2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≥</a:t>
            </a:r>
            <a:r>
              <a:rPr lang="en-US" altLang="zh-CN" dirty="0"/>
              <a:t>1997 Streaming SIMD Extensions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0002B-B1A1-45F9-AF9D-AD6466E3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Integer-like action</a:t>
            </a:r>
          </a:p>
          <a:p>
            <a:pPr lvl="1"/>
            <a:r>
              <a:rPr lang="en-US" altLang="zh-CN" dirty="0"/>
              <a:t>Friendly for evaluating expressions containing a mixture of data types</a:t>
            </a:r>
          </a:p>
          <a:p>
            <a:r>
              <a:rPr lang="en-US" altLang="zh-CN" dirty="0"/>
              <a:t>Better performance</a:t>
            </a:r>
          </a:p>
          <a:p>
            <a:pPr lvl="1"/>
            <a:r>
              <a:rPr lang="en-US" altLang="zh-CN" dirty="0"/>
              <a:t>move data back and forth between registers and memory less</a:t>
            </a:r>
          </a:p>
          <a:p>
            <a:r>
              <a:rPr lang="en-US" altLang="zh-CN" dirty="0"/>
              <a:t>Probability of parallel operations on packed data</a:t>
            </a:r>
          </a:p>
          <a:p>
            <a:pPr lvl="1"/>
            <a:r>
              <a:rPr lang="en-US" altLang="zh-CN" dirty="0"/>
              <a:t>More on 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5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B395E-B326-4880-918A-4456C3BE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6CB50-14DF-4DA4-93B9-92355B63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Extended precision - Wikipedia</a:t>
            </a:r>
            <a:endParaRPr lang="en-US" altLang="zh-CN" dirty="0"/>
          </a:p>
          <a:p>
            <a:r>
              <a:rPr lang="en-US" altLang="zh-CN" dirty="0"/>
              <a:t>CS:APP Web Aside DATA:IA32-FP: Intel IA32 Floating-Point Arithmetic</a:t>
            </a:r>
          </a:p>
          <a:p>
            <a:r>
              <a:rPr lang="en-US" altLang="zh-CN" dirty="0"/>
              <a:t>CS:APP2e Web Aside ASM:SSE: SSE-Based Support for Floating Point</a:t>
            </a:r>
          </a:p>
          <a:p>
            <a:r>
              <a:rPr lang="en-US" altLang="zh-CN" dirty="0"/>
              <a:t>Computer Organization And Design: The Hardware/Software Interface (David a. Patterson, John L. Hennessy) Chapter 3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1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229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Floating Point Arithmetic</vt:lpstr>
      <vt:lpstr>&lt;1997 Extended-precision Format</vt:lpstr>
      <vt:lpstr>&lt;1997 IEEE 754 Extended-precision Format</vt:lpstr>
      <vt:lpstr>≥ 1997 Streaming SIMD Extensions</vt:lpstr>
      <vt:lpstr>≥ 1997 SSE</vt:lpstr>
      <vt:lpstr>≥1997 Streaming SIMD Extensions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Arithmetic</dc:title>
  <dc:creator>x jm</dc:creator>
  <cp:lastModifiedBy>x jm</cp:lastModifiedBy>
  <cp:revision>8</cp:revision>
  <dcterms:created xsi:type="dcterms:W3CDTF">2023-09-19T18:11:11Z</dcterms:created>
  <dcterms:modified xsi:type="dcterms:W3CDTF">2023-09-19T21:30:12Z</dcterms:modified>
</cp:coreProperties>
</file>